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8" r:id="rId1"/>
  </p:sldMasterIdLst>
  <p:sldIdLst>
    <p:sldId id="258" r:id="rId2"/>
    <p:sldId id="292" r:id="rId3"/>
    <p:sldId id="262" r:id="rId4"/>
    <p:sldId id="263" r:id="rId5"/>
    <p:sldId id="285" r:id="rId6"/>
    <p:sldId id="277" r:id="rId7"/>
    <p:sldId id="279" r:id="rId8"/>
    <p:sldId id="280" r:id="rId9"/>
    <p:sldId id="281" r:id="rId10"/>
    <p:sldId id="282" r:id="rId11"/>
    <p:sldId id="284" r:id="rId12"/>
    <p:sldId id="286" r:id="rId13"/>
    <p:sldId id="288" r:id="rId14"/>
    <p:sldId id="289" r:id="rId15"/>
    <p:sldId id="291" r:id="rId16"/>
  </p:sldIdLst>
  <p:sldSz cx="12192000" cy="6858000"/>
  <p:notesSz cx="6858000" cy="9144000"/>
  <p:defaultTextStyle>
    <a:defPPr>
      <a:defRPr lang="ru-RU"/>
    </a:defPPr>
    <a:lvl1pPr algn="l" rtl="0" fontAlgn="base">
      <a:spcBef>
        <a:spcPct val="0"/>
      </a:spcBef>
      <a:spcAft>
        <a:spcPct val="0"/>
      </a:spcAft>
      <a:defRPr kern="1200">
        <a:solidFill>
          <a:schemeClr val="tx1"/>
        </a:solidFill>
        <a:latin typeface="Arial" pitchFamily="34" charset="0"/>
        <a:ea typeface="+mn-ea"/>
        <a:cs typeface="+mn-cs"/>
      </a:defRPr>
    </a:lvl1pPr>
    <a:lvl2pPr marL="457200" algn="l" rtl="0" fontAlgn="base">
      <a:spcBef>
        <a:spcPct val="0"/>
      </a:spcBef>
      <a:spcAft>
        <a:spcPct val="0"/>
      </a:spcAft>
      <a:defRPr kern="1200">
        <a:solidFill>
          <a:schemeClr val="tx1"/>
        </a:solidFill>
        <a:latin typeface="Arial" pitchFamily="34" charset="0"/>
        <a:ea typeface="+mn-ea"/>
        <a:cs typeface="+mn-cs"/>
      </a:defRPr>
    </a:lvl2pPr>
    <a:lvl3pPr marL="914400" algn="l" rtl="0" fontAlgn="base">
      <a:spcBef>
        <a:spcPct val="0"/>
      </a:spcBef>
      <a:spcAft>
        <a:spcPct val="0"/>
      </a:spcAft>
      <a:defRPr kern="1200">
        <a:solidFill>
          <a:schemeClr val="tx1"/>
        </a:solidFill>
        <a:latin typeface="Arial" pitchFamily="34" charset="0"/>
        <a:ea typeface="+mn-ea"/>
        <a:cs typeface="+mn-cs"/>
      </a:defRPr>
    </a:lvl3pPr>
    <a:lvl4pPr marL="1371600" algn="l" rtl="0" fontAlgn="base">
      <a:spcBef>
        <a:spcPct val="0"/>
      </a:spcBef>
      <a:spcAft>
        <a:spcPct val="0"/>
      </a:spcAft>
      <a:defRPr kern="1200">
        <a:solidFill>
          <a:schemeClr val="tx1"/>
        </a:solidFill>
        <a:latin typeface="Arial" pitchFamily="34" charset="0"/>
        <a:ea typeface="+mn-ea"/>
        <a:cs typeface="+mn-cs"/>
      </a:defRPr>
    </a:lvl4pPr>
    <a:lvl5pPr marL="1828800" algn="l" rtl="0" fontAlgn="base">
      <a:spcBef>
        <a:spcPct val="0"/>
      </a:spcBef>
      <a:spcAft>
        <a:spcPct val="0"/>
      </a:spcAft>
      <a:defRPr kern="1200">
        <a:solidFill>
          <a:schemeClr val="tx1"/>
        </a:solidFill>
        <a:latin typeface="Arial" pitchFamily="34" charset="0"/>
        <a:ea typeface="+mn-ea"/>
        <a:cs typeface="+mn-cs"/>
      </a:defRPr>
    </a:lvl5pPr>
    <a:lvl6pPr marL="2286000" algn="l" defTabSz="914400" rtl="0" eaLnBrk="1" latinLnBrk="0" hangingPunct="1">
      <a:defRPr kern="1200">
        <a:solidFill>
          <a:schemeClr val="tx1"/>
        </a:solidFill>
        <a:latin typeface="Arial" pitchFamily="34" charset="0"/>
        <a:ea typeface="+mn-ea"/>
        <a:cs typeface="+mn-cs"/>
      </a:defRPr>
    </a:lvl6pPr>
    <a:lvl7pPr marL="2743200" algn="l" defTabSz="914400" rtl="0" eaLnBrk="1" latinLnBrk="0" hangingPunct="1">
      <a:defRPr kern="1200">
        <a:solidFill>
          <a:schemeClr val="tx1"/>
        </a:solidFill>
        <a:latin typeface="Arial" pitchFamily="34" charset="0"/>
        <a:ea typeface="+mn-ea"/>
        <a:cs typeface="+mn-cs"/>
      </a:defRPr>
    </a:lvl7pPr>
    <a:lvl8pPr marL="3200400" algn="l" defTabSz="914400" rtl="0" eaLnBrk="1" latinLnBrk="0" hangingPunct="1">
      <a:defRPr kern="1200">
        <a:solidFill>
          <a:schemeClr val="tx1"/>
        </a:solidFill>
        <a:latin typeface="Arial" pitchFamily="34" charset="0"/>
        <a:ea typeface="+mn-ea"/>
        <a:cs typeface="+mn-cs"/>
      </a:defRPr>
    </a:lvl8pPr>
    <a:lvl9pPr marL="3657600" algn="l" defTabSz="914400" rtl="0" eaLnBrk="1" latinLnBrk="0" hangingPunct="1">
      <a:defRPr kern="1200">
        <a:solidFill>
          <a:schemeClr val="tx1"/>
        </a:solidFill>
        <a:latin typeface="Arial" pitchFamily="34"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CC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69" d="100"/>
          <a:sy n="69" d="100"/>
        </p:scale>
        <p:origin x="72" y="96"/>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524000" y="1122363"/>
            <a:ext cx="9144000" cy="2387600"/>
          </a:xfrm>
        </p:spPr>
        <p:txBody>
          <a:bodyPr anchor="b"/>
          <a:lstStyle>
            <a:lvl1pPr algn="ctr">
              <a:defRPr sz="6000"/>
            </a:lvl1pPr>
          </a:lstStyle>
          <a:p>
            <a:r>
              <a:rPr lang="ru-RU" smtClean="0"/>
              <a:t>Образец заголовка</a:t>
            </a:r>
            <a:endParaRPr lang="ru-RU"/>
          </a:p>
        </p:txBody>
      </p:sp>
      <p:sp>
        <p:nvSpPr>
          <p:cNvPr id="3" name="Подзаголовок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lvl1pPr>
              <a:defRPr/>
            </a:lvl1pPr>
          </a:lstStyle>
          <a:p>
            <a:pPr>
              <a:defRPr/>
            </a:pPr>
            <a:fld id="{99ED19DF-1B16-4D28-AC88-28D0FB3FEEFE}" type="datetimeFigureOut">
              <a:rPr lang="ru-RU"/>
              <a:pPr>
                <a:defRPr/>
              </a:pPr>
              <a:t>30.03.2015</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9CA64368-8DA2-4B41-AE23-DA994EA2415F}" type="slidenum">
              <a:rPr lang="ru-RU"/>
              <a:pPr>
                <a:defRPr/>
              </a:pPr>
              <a:t>‹#›</a:t>
            </a:fld>
            <a:endParaRPr lang="ru-RU"/>
          </a:p>
        </p:txBody>
      </p:sp>
    </p:spTree>
  </p:cSld>
  <p:clrMapOvr>
    <a:masterClrMapping/>
  </p:clrMapOvr>
  <p:transition spd="slow">
    <p:blinds dir="vert"/>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8550379D-F113-4AAA-BC6F-CD44339110C5}" type="datetimeFigureOut">
              <a:rPr lang="ru-RU"/>
              <a:pPr>
                <a:defRPr/>
              </a:pPr>
              <a:t>30.03.2015</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B2240824-8C98-42B8-90B8-FF5CAD22CE7C}" type="slidenum">
              <a:rPr lang="ru-RU"/>
              <a:pPr>
                <a:defRPr/>
              </a:pPr>
              <a:t>‹#›</a:t>
            </a:fld>
            <a:endParaRPr lang="ru-RU"/>
          </a:p>
        </p:txBody>
      </p:sp>
    </p:spTree>
  </p:cSld>
  <p:clrMapOvr>
    <a:masterClrMapping/>
  </p:clrMapOvr>
  <p:transition spd="slow">
    <p:blinds dir="vert"/>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8724900" y="365125"/>
            <a:ext cx="2628900" cy="5811838"/>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838200" y="365125"/>
            <a:ext cx="7734300" cy="5811838"/>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52403610-74B7-4A22-902D-BE736D196397}" type="datetimeFigureOut">
              <a:rPr lang="ru-RU"/>
              <a:pPr>
                <a:defRPr/>
              </a:pPr>
              <a:t>30.03.2015</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FC08FB1C-F3FF-4BC5-806E-84ECEC88BB8D}" type="slidenum">
              <a:rPr lang="ru-RU"/>
              <a:pPr>
                <a:defRPr/>
              </a:pPr>
              <a:t>‹#›</a:t>
            </a:fld>
            <a:endParaRPr lang="ru-RU"/>
          </a:p>
        </p:txBody>
      </p:sp>
    </p:spTree>
  </p:cSld>
  <p:clrMapOvr>
    <a:masterClrMapping/>
  </p:clrMapOvr>
  <p:transition spd="slow">
    <p:blinds dir="vert"/>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F3D2017D-421B-4627-83EF-D50F3AD1E57E}" type="datetimeFigureOut">
              <a:rPr lang="ru-RU"/>
              <a:pPr>
                <a:defRPr/>
              </a:pPr>
              <a:t>30.03.2015</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DDF3EB33-60D8-47B2-BCA7-6188F2CE5A97}" type="slidenum">
              <a:rPr lang="ru-RU"/>
              <a:pPr>
                <a:defRPr/>
              </a:pPr>
              <a:t>‹#›</a:t>
            </a:fld>
            <a:endParaRPr lang="ru-RU"/>
          </a:p>
        </p:txBody>
      </p:sp>
    </p:spTree>
  </p:cSld>
  <p:clrMapOvr>
    <a:masterClrMapping/>
  </p:clrMapOvr>
  <p:transition spd="slow">
    <p:blinds dir="vert"/>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1850" y="1709738"/>
            <a:ext cx="10515600" cy="2852737"/>
          </a:xfrm>
        </p:spPr>
        <p:txBody>
          <a:bodyPr anchor="b"/>
          <a:lstStyle>
            <a:lvl1pPr>
              <a:defRPr sz="6000"/>
            </a:lvl1pPr>
          </a:lstStyle>
          <a:p>
            <a:r>
              <a:rPr lang="ru-RU" smtClean="0"/>
              <a:t>Образец заголовка</a:t>
            </a:r>
            <a:endParaRPr lang="ru-RU"/>
          </a:p>
        </p:txBody>
      </p:sp>
      <p:sp>
        <p:nvSpPr>
          <p:cNvPr id="3" name="Текст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lvl1pPr>
              <a:defRPr/>
            </a:lvl1pPr>
          </a:lstStyle>
          <a:p>
            <a:pPr>
              <a:defRPr/>
            </a:pPr>
            <a:fld id="{0974BECD-494C-41FD-85B7-5AC798D03438}" type="datetimeFigureOut">
              <a:rPr lang="ru-RU"/>
              <a:pPr>
                <a:defRPr/>
              </a:pPr>
              <a:t>30.03.2015</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BCE4FDA2-322A-4439-B815-0548A7E5508B}" type="slidenum">
              <a:rPr lang="ru-RU"/>
              <a:pPr>
                <a:defRPr/>
              </a:pPr>
              <a:t>‹#›</a:t>
            </a:fld>
            <a:endParaRPr lang="ru-RU"/>
          </a:p>
        </p:txBody>
      </p:sp>
    </p:spTree>
  </p:cSld>
  <p:clrMapOvr>
    <a:masterClrMapping/>
  </p:clrMapOvr>
  <p:transition spd="slow">
    <p:blinds dir="vert"/>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838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6172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3"/>
          <p:cNvSpPr>
            <a:spLocks noGrp="1"/>
          </p:cNvSpPr>
          <p:nvPr>
            <p:ph type="dt" sz="half" idx="10"/>
          </p:nvPr>
        </p:nvSpPr>
        <p:spPr/>
        <p:txBody>
          <a:bodyPr/>
          <a:lstStyle>
            <a:lvl1pPr>
              <a:defRPr/>
            </a:lvl1pPr>
          </a:lstStyle>
          <a:p>
            <a:pPr>
              <a:defRPr/>
            </a:pPr>
            <a:fld id="{8B4723FF-9F0D-4169-AA6B-2465A1F0F093}" type="datetimeFigureOut">
              <a:rPr lang="ru-RU"/>
              <a:pPr>
                <a:defRPr/>
              </a:pPr>
              <a:t>30.03.2015</a:t>
            </a:fld>
            <a:endParaRPr lang="ru-RU"/>
          </a:p>
        </p:txBody>
      </p:sp>
      <p:sp>
        <p:nvSpPr>
          <p:cNvPr id="6" name="Нижний колонтитул 4"/>
          <p:cNvSpPr>
            <a:spLocks noGrp="1"/>
          </p:cNvSpPr>
          <p:nvPr>
            <p:ph type="ftr" sz="quarter" idx="11"/>
          </p:nvPr>
        </p:nvSpPr>
        <p:spPr/>
        <p:txBody>
          <a:bodyPr/>
          <a:lstStyle>
            <a:lvl1pPr>
              <a:defRPr/>
            </a:lvl1pPr>
          </a:lstStyle>
          <a:p>
            <a:pPr>
              <a:defRPr/>
            </a:pPr>
            <a:endParaRPr lang="ru-RU"/>
          </a:p>
        </p:txBody>
      </p:sp>
      <p:sp>
        <p:nvSpPr>
          <p:cNvPr id="7" name="Номер слайда 5"/>
          <p:cNvSpPr>
            <a:spLocks noGrp="1"/>
          </p:cNvSpPr>
          <p:nvPr>
            <p:ph type="sldNum" sz="quarter" idx="12"/>
          </p:nvPr>
        </p:nvSpPr>
        <p:spPr/>
        <p:txBody>
          <a:bodyPr/>
          <a:lstStyle>
            <a:lvl1pPr>
              <a:defRPr/>
            </a:lvl1pPr>
          </a:lstStyle>
          <a:p>
            <a:pPr>
              <a:defRPr/>
            </a:pPr>
            <a:fld id="{2FF7E216-C6A2-4092-8609-A8C707F298FD}" type="slidenum">
              <a:rPr lang="ru-RU"/>
              <a:pPr>
                <a:defRPr/>
              </a:pPr>
              <a:t>‹#›</a:t>
            </a:fld>
            <a:endParaRPr lang="ru-RU"/>
          </a:p>
        </p:txBody>
      </p:sp>
    </p:spTree>
  </p:cSld>
  <p:clrMapOvr>
    <a:masterClrMapping/>
  </p:clrMapOvr>
  <p:transition spd="slow">
    <p:blinds dir="vert"/>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365125"/>
            <a:ext cx="10515600" cy="1325563"/>
          </a:xfrm>
        </p:spPr>
        <p:txBody>
          <a:bodyPr/>
          <a:lstStyle/>
          <a:p>
            <a:r>
              <a:rPr lang="ru-RU" smtClean="0"/>
              <a:t>Образец заголовка</a:t>
            </a:r>
            <a:endParaRPr lang="ru-RU"/>
          </a:p>
        </p:txBody>
      </p:sp>
      <p:sp>
        <p:nvSpPr>
          <p:cNvPr id="3" name="Текст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839788" y="2505075"/>
            <a:ext cx="5157787"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6172200" y="2505075"/>
            <a:ext cx="5183188"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3"/>
          <p:cNvSpPr>
            <a:spLocks noGrp="1"/>
          </p:cNvSpPr>
          <p:nvPr>
            <p:ph type="dt" sz="half" idx="10"/>
          </p:nvPr>
        </p:nvSpPr>
        <p:spPr/>
        <p:txBody>
          <a:bodyPr/>
          <a:lstStyle>
            <a:lvl1pPr>
              <a:defRPr/>
            </a:lvl1pPr>
          </a:lstStyle>
          <a:p>
            <a:pPr>
              <a:defRPr/>
            </a:pPr>
            <a:fld id="{4CA8A98F-F6EE-48A0-B0A1-596BBB0AC1A4}" type="datetimeFigureOut">
              <a:rPr lang="ru-RU"/>
              <a:pPr>
                <a:defRPr/>
              </a:pPr>
              <a:t>30.03.2015</a:t>
            </a:fld>
            <a:endParaRPr lang="ru-RU"/>
          </a:p>
        </p:txBody>
      </p:sp>
      <p:sp>
        <p:nvSpPr>
          <p:cNvPr id="8" name="Нижний колонтитул 4"/>
          <p:cNvSpPr>
            <a:spLocks noGrp="1"/>
          </p:cNvSpPr>
          <p:nvPr>
            <p:ph type="ftr" sz="quarter" idx="11"/>
          </p:nvPr>
        </p:nvSpPr>
        <p:spPr/>
        <p:txBody>
          <a:bodyPr/>
          <a:lstStyle>
            <a:lvl1pPr>
              <a:defRPr/>
            </a:lvl1pPr>
          </a:lstStyle>
          <a:p>
            <a:pPr>
              <a:defRPr/>
            </a:pPr>
            <a:endParaRPr lang="ru-RU"/>
          </a:p>
        </p:txBody>
      </p:sp>
      <p:sp>
        <p:nvSpPr>
          <p:cNvPr id="9" name="Номер слайда 5"/>
          <p:cNvSpPr>
            <a:spLocks noGrp="1"/>
          </p:cNvSpPr>
          <p:nvPr>
            <p:ph type="sldNum" sz="quarter" idx="12"/>
          </p:nvPr>
        </p:nvSpPr>
        <p:spPr/>
        <p:txBody>
          <a:bodyPr/>
          <a:lstStyle>
            <a:lvl1pPr>
              <a:defRPr/>
            </a:lvl1pPr>
          </a:lstStyle>
          <a:p>
            <a:pPr>
              <a:defRPr/>
            </a:pPr>
            <a:fld id="{C085FB29-95A9-48BE-8025-746ED7AF4E6A}" type="slidenum">
              <a:rPr lang="ru-RU"/>
              <a:pPr>
                <a:defRPr/>
              </a:pPr>
              <a:t>‹#›</a:t>
            </a:fld>
            <a:endParaRPr lang="ru-RU"/>
          </a:p>
        </p:txBody>
      </p:sp>
    </p:spTree>
  </p:cSld>
  <p:clrMapOvr>
    <a:masterClrMapping/>
  </p:clrMapOvr>
  <p:transition spd="slow">
    <p:blinds dir="vert"/>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3"/>
          <p:cNvSpPr>
            <a:spLocks noGrp="1"/>
          </p:cNvSpPr>
          <p:nvPr>
            <p:ph type="dt" sz="half" idx="10"/>
          </p:nvPr>
        </p:nvSpPr>
        <p:spPr/>
        <p:txBody>
          <a:bodyPr/>
          <a:lstStyle>
            <a:lvl1pPr>
              <a:defRPr/>
            </a:lvl1pPr>
          </a:lstStyle>
          <a:p>
            <a:pPr>
              <a:defRPr/>
            </a:pPr>
            <a:fld id="{631B40C3-93D5-44AD-83EC-F8EF681D9194}" type="datetimeFigureOut">
              <a:rPr lang="ru-RU"/>
              <a:pPr>
                <a:defRPr/>
              </a:pPr>
              <a:t>30.03.2015</a:t>
            </a:fld>
            <a:endParaRPr lang="ru-RU"/>
          </a:p>
        </p:txBody>
      </p:sp>
      <p:sp>
        <p:nvSpPr>
          <p:cNvPr id="4" name="Нижний колонтитул 4"/>
          <p:cNvSpPr>
            <a:spLocks noGrp="1"/>
          </p:cNvSpPr>
          <p:nvPr>
            <p:ph type="ftr" sz="quarter" idx="11"/>
          </p:nvPr>
        </p:nvSpPr>
        <p:spPr/>
        <p:txBody>
          <a:bodyPr/>
          <a:lstStyle>
            <a:lvl1pPr>
              <a:defRPr/>
            </a:lvl1pPr>
          </a:lstStyle>
          <a:p>
            <a:pPr>
              <a:defRPr/>
            </a:pPr>
            <a:endParaRPr lang="ru-RU"/>
          </a:p>
        </p:txBody>
      </p:sp>
      <p:sp>
        <p:nvSpPr>
          <p:cNvPr id="5" name="Номер слайда 5"/>
          <p:cNvSpPr>
            <a:spLocks noGrp="1"/>
          </p:cNvSpPr>
          <p:nvPr>
            <p:ph type="sldNum" sz="quarter" idx="12"/>
          </p:nvPr>
        </p:nvSpPr>
        <p:spPr/>
        <p:txBody>
          <a:bodyPr/>
          <a:lstStyle>
            <a:lvl1pPr>
              <a:defRPr/>
            </a:lvl1pPr>
          </a:lstStyle>
          <a:p>
            <a:pPr>
              <a:defRPr/>
            </a:pPr>
            <a:fld id="{E94EA088-0806-4850-AFE5-1C2F99DC54E1}" type="slidenum">
              <a:rPr lang="ru-RU"/>
              <a:pPr>
                <a:defRPr/>
              </a:pPr>
              <a:t>‹#›</a:t>
            </a:fld>
            <a:endParaRPr lang="ru-RU"/>
          </a:p>
        </p:txBody>
      </p:sp>
    </p:spTree>
  </p:cSld>
  <p:clrMapOvr>
    <a:masterClrMapping/>
  </p:clrMapOvr>
  <p:transition spd="slow">
    <p:blinds dir="vert"/>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3"/>
          <p:cNvSpPr>
            <a:spLocks noGrp="1"/>
          </p:cNvSpPr>
          <p:nvPr>
            <p:ph type="dt" sz="half" idx="10"/>
          </p:nvPr>
        </p:nvSpPr>
        <p:spPr/>
        <p:txBody>
          <a:bodyPr/>
          <a:lstStyle>
            <a:lvl1pPr>
              <a:defRPr/>
            </a:lvl1pPr>
          </a:lstStyle>
          <a:p>
            <a:pPr>
              <a:defRPr/>
            </a:pPr>
            <a:fld id="{8E92A413-8AA2-4D15-B0F4-F9C023D8CDEA}" type="datetimeFigureOut">
              <a:rPr lang="ru-RU"/>
              <a:pPr>
                <a:defRPr/>
              </a:pPr>
              <a:t>30.03.2015</a:t>
            </a:fld>
            <a:endParaRPr lang="ru-RU"/>
          </a:p>
        </p:txBody>
      </p:sp>
      <p:sp>
        <p:nvSpPr>
          <p:cNvPr id="3" name="Нижний колонтитул 4"/>
          <p:cNvSpPr>
            <a:spLocks noGrp="1"/>
          </p:cNvSpPr>
          <p:nvPr>
            <p:ph type="ftr" sz="quarter" idx="11"/>
          </p:nvPr>
        </p:nvSpPr>
        <p:spPr/>
        <p:txBody>
          <a:bodyPr/>
          <a:lstStyle>
            <a:lvl1pPr>
              <a:defRPr/>
            </a:lvl1pPr>
          </a:lstStyle>
          <a:p>
            <a:pPr>
              <a:defRPr/>
            </a:pPr>
            <a:endParaRPr lang="ru-RU"/>
          </a:p>
        </p:txBody>
      </p:sp>
      <p:sp>
        <p:nvSpPr>
          <p:cNvPr id="4" name="Номер слайда 5"/>
          <p:cNvSpPr>
            <a:spLocks noGrp="1"/>
          </p:cNvSpPr>
          <p:nvPr>
            <p:ph type="sldNum" sz="quarter" idx="12"/>
          </p:nvPr>
        </p:nvSpPr>
        <p:spPr/>
        <p:txBody>
          <a:bodyPr/>
          <a:lstStyle>
            <a:lvl1pPr>
              <a:defRPr/>
            </a:lvl1pPr>
          </a:lstStyle>
          <a:p>
            <a:pPr>
              <a:defRPr/>
            </a:pPr>
            <a:fld id="{2E2E4C27-3E86-4A6C-A95F-60CE236AC269}" type="slidenum">
              <a:rPr lang="ru-RU"/>
              <a:pPr>
                <a:defRPr/>
              </a:pPr>
              <a:t>‹#›</a:t>
            </a:fld>
            <a:endParaRPr lang="ru-RU"/>
          </a:p>
        </p:txBody>
      </p:sp>
    </p:spTree>
  </p:cSld>
  <p:clrMapOvr>
    <a:masterClrMapping/>
  </p:clrMapOvr>
  <p:transition spd="slow">
    <p:blinds dir="vert"/>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ru-RU"/>
          </a:p>
        </p:txBody>
      </p:sp>
      <p:sp>
        <p:nvSpPr>
          <p:cNvPr id="3" name="Объект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3"/>
          <p:cNvSpPr>
            <a:spLocks noGrp="1"/>
          </p:cNvSpPr>
          <p:nvPr>
            <p:ph type="dt" sz="half" idx="10"/>
          </p:nvPr>
        </p:nvSpPr>
        <p:spPr/>
        <p:txBody>
          <a:bodyPr/>
          <a:lstStyle>
            <a:lvl1pPr>
              <a:defRPr/>
            </a:lvl1pPr>
          </a:lstStyle>
          <a:p>
            <a:pPr>
              <a:defRPr/>
            </a:pPr>
            <a:fld id="{3A8CC2E8-AD33-4E0F-AC62-26315EDB3231}" type="datetimeFigureOut">
              <a:rPr lang="ru-RU"/>
              <a:pPr>
                <a:defRPr/>
              </a:pPr>
              <a:t>30.03.2015</a:t>
            </a:fld>
            <a:endParaRPr lang="ru-RU"/>
          </a:p>
        </p:txBody>
      </p:sp>
      <p:sp>
        <p:nvSpPr>
          <p:cNvPr id="6" name="Нижний колонтитул 4"/>
          <p:cNvSpPr>
            <a:spLocks noGrp="1"/>
          </p:cNvSpPr>
          <p:nvPr>
            <p:ph type="ftr" sz="quarter" idx="11"/>
          </p:nvPr>
        </p:nvSpPr>
        <p:spPr/>
        <p:txBody>
          <a:bodyPr/>
          <a:lstStyle>
            <a:lvl1pPr>
              <a:defRPr/>
            </a:lvl1pPr>
          </a:lstStyle>
          <a:p>
            <a:pPr>
              <a:defRPr/>
            </a:pPr>
            <a:endParaRPr lang="ru-RU"/>
          </a:p>
        </p:txBody>
      </p:sp>
      <p:sp>
        <p:nvSpPr>
          <p:cNvPr id="7" name="Номер слайда 5"/>
          <p:cNvSpPr>
            <a:spLocks noGrp="1"/>
          </p:cNvSpPr>
          <p:nvPr>
            <p:ph type="sldNum" sz="quarter" idx="12"/>
          </p:nvPr>
        </p:nvSpPr>
        <p:spPr/>
        <p:txBody>
          <a:bodyPr/>
          <a:lstStyle>
            <a:lvl1pPr>
              <a:defRPr/>
            </a:lvl1pPr>
          </a:lstStyle>
          <a:p>
            <a:pPr>
              <a:defRPr/>
            </a:pPr>
            <a:fld id="{196FCDA5-349F-40FC-B2F3-E473C3D232CE}" type="slidenum">
              <a:rPr lang="ru-RU"/>
              <a:pPr>
                <a:defRPr/>
              </a:pPr>
              <a:t>‹#›</a:t>
            </a:fld>
            <a:endParaRPr lang="ru-RU"/>
          </a:p>
        </p:txBody>
      </p:sp>
    </p:spTree>
  </p:cSld>
  <p:clrMapOvr>
    <a:masterClrMapping/>
  </p:clrMapOvr>
  <p:transition spd="slow">
    <p:blinds dir="vert"/>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ru-RU"/>
          </a:p>
        </p:txBody>
      </p:sp>
      <p:sp>
        <p:nvSpPr>
          <p:cNvPr id="3" name="Рисунок 2"/>
          <p:cNvSpPr>
            <a:spLocks noGrp="1"/>
          </p:cNvSpPr>
          <p:nvPr>
            <p:ph type="pic" idx="1"/>
          </p:nvPr>
        </p:nvSpPr>
        <p:spPr>
          <a:xfrm>
            <a:off x="5183188" y="987425"/>
            <a:ext cx="6172200" cy="4873625"/>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ru-RU" noProof="0"/>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3"/>
          <p:cNvSpPr>
            <a:spLocks noGrp="1"/>
          </p:cNvSpPr>
          <p:nvPr>
            <p:ph type="dt" sz="half" idx="10"/>
          </p:nvPr>
        </p:nvSpPr>
        <p:spPr/>
        <p:txBody>
          <a:bodyPr/>
          <a:lstStyle>
            <a:lvl1pPr>
              <a:defRPr/>
            </a:lvl1pPr>
          </a:lstStyle>
          <a:p>
            <a:pPr>
              <a:defRPr/>
            </a:pPr>
            <a:fld id="{BD6DE0DE-CE4B-448C-A73E-2D59EEAADE91}" type="datetimeFigureOut">
              <a:rPr lang="ru-RU"/>
              <a:pPr>
                <a:defRPr/>
              </a:pPr>
              <a:t>30.03.2015</a:t>
            </a:fld>
            <a:endParaRPr lang="ru-RU"/>
          </a:p>
        </p:txBody>
      </p:sp>
      <p:sp>
        <p:nvSpPr>
          <p:cNvPr id="6" name="Нижний колонтитул 4"/>
          <p:cNvSpPr>
            <a:spLocks noGrp="1"/>
          </p:cNvSpPr>
          <p:nvPr>
            <p:ph type="ftr" sz="quarter" idx="11"/>
          </p:nvPr>
        </p:nvSpPr>
        <p:spPr/>
        <p:txBody>
          <a:bodyPr/>
          <a:lstStyle>
            <a:lvl1pPr>
              <a:defRPr/>
            </a:lvl1pPr>
          </a:lstStyle>
          <a:p>
            <a:pPr>
              <a:defRPr/>
            </a:pPr>
            <a:endParaRPr lang="ru-RU"/>
          </a:p>
        </p:txBody>
      </p:sp>
      <p:sp>
        <p:nvSpPr>
          <p:cNvPr id="7" name="Номер слайда 5"/>
          <p:cNvSpPr>
            <a:spLocks noGrp="1"/>
          </p:cNvSpPr>
          <p:nvPr>
            <p:ph type="sldNum" sz="quarter" idx="12"/>
          </p:nvPr>
        </p:nvSpPr>
        <p:spPr/>
        <p:txBody>
          <a:bodyPr/>
          <a:lstStyle>
            <a:lvl1pPr>
              <a:defRPr/>
            </a:lvl1pPr>
          </a:lstStyle>
          <a:p>
            <a:pPr>
              <a:defRPr/>
            </a:pPr>
            <a:fld id="{D196E23D-2DF4-4AFF-9BBA-0147CE953783}" type="slidenum">
              <a:rPr lang="ru-RU"/>
              <a:pPr>
                <a:defRPr/>
              </a:pPr>
              <a:t>‹#›</a:t>
            </a:fld>
            <a:endParaRPr lang="ru-RU"/>
          </a:p>
        </p:txBody>
      </p:sp>
    </p:spTree>
  </p:cSld>
  <p:clrMapOvr>
    <a:masterClrMapping/>
  </p:clrMapOvr>
  <p:transition spd="slow">
    <p:blinds dir="vert"/>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Заголовок 1"/>
          <p:cNvSpPr>
            <a:spLocks noGrp="1"/>
          </p:cNvSpPr>
          <p:nvPr>
            <p:ph type="title"/>
          </p:nvPr>
        </p:nvSpPr>
        <p:spPr bwMode="auto">
          <a:xfrm>
            <a:off x="838200" y="365125"/>
            <a:ext cx="10515600" cy="1325563"/>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ru-RU" smtClean="0"/>
              <a:t>Образец заголовка</a:t>
            </a:r>
          </a:p>
        </p:txBody>
      </p:sp>
      <p:sp>
        <p:nvSpPr>
          <p:cNvPr id="1027" name="Текст 2"/>
          <p:cNvSpPr>
            <a:spLocks noGrp="1"/>
          </p:cNvSpPr>
          <p:nvPr>
            <p:ph type="body" idx="1"/>
          </p:nvPr>
        </p:nvSpPr>
        <p:spPr bwMode="auto">
          <a:xfrm>
            <a:off x="838200" y="1825625"/>
            <a:ext cx="10515600" cy="435133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p>
        </p:txBody>
      </p:sp>
      <p:sp>
        <p:nvSpPr>
          <p:cNvPr id="4" name="Дата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defRPr>
            </a:lvl1pPr>
          </a:lstStyle>
          <a:p>
            <a:pPr>
              <a:defRPr/>
            </a:pPr>
            <a:fld id="{465A895C-435E-4AC1-9F40-4D2059F3788C}" type="datetimeFigureOut">
              <a:rPr lang="ru-RU"/>
              <a:pPr>
                <a:defRPr/>
              </a:pPr>
              <a:t>30.03.2015</a:t>
            </a:fld>
            <a:endParaRPr lang="ru-RU"/>
          </a:p>
        </p:txBody>
      </p:sp>
      <p:sp>
        <p:nvSpPr>
          <p:cNvPr id="5" name="Нижний колонтитул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defRPr>
            </a:lvl1pPr>
          </a:lstStyle>
          <a:p>
            <a:pPr>
              <a:defRPr/>
            </a:pPr>
            <a:endParaRPr lang="ru-RU"/>
          </a:p>
        </p:txBody>
      </p:sp>
      <p:sp>
        <p:nvSpPr>
          <p:cNvPr id="6" name="Номер слайда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defRPr>
            </a:lvl1pPr>
          </a:lstStyle>
          <a:p>
            <a:pPr>
              <a:defRPr/>
            </a:pPr>
            <a:fld id="{9A7F73CA-C34D-4A74-8A4A-246E5F30B3B6}" type="slidenum">
              <a:rPr lang="ru-RU"/>
              <a:pPr>
                <a:defRPr/>
              </a:pPr>
              <a:t>‹#›</a:t>
            </a:fld>
            <a:endParaRPr lang="ru-RU"/>
          </a:p>
        </p:txBody>
      </p:sp>
    </p:spTree>
  </p:cSld>
  <p:clrMap bg1="lt1" tx1="dk1" bg2="lt2" tx2="dk2" accent1="accent1" accent2="accent2" accent3="accent3" accent4="accent4" accent5="accent5" accent6="accent6" hlink="hlink" folHlink="folHlink"/>
  <p:sldLayoutIdLst>
    <p:sldLayoutId id="2147483679" r:id="rId1"/>
    <p:sldLayoutId id="2147483680" r:id="rId2"/>
    <p:sldLayoutId id="2147483681" r:id="rId3"/>
    <p:sldLayoutId id="2147483682" r:id="rId4"/>
    <p:sldLayoutId id="2147483683" r:id="rId5"/>
    <p:sldLayoutId id="2147483684" r:id="rId6"/>
    <p:sldLayoutId id="2147483685" r:id="rId7"/>
    <p:sldLayoutId id="2147483686" r:id="rId8"/>
    <p:sldLayoutId id="2147483687" r:id="rId9"/>
    <p:sldLayoutId id="2147483688" r:id="rId10"/>
    <p:sldLayoutId id="2147483689" r:id="rId11"/>
  </p:sldLayoutIdLst>
  <p:transition spd="slow">
    <p:blinds dir="vert"/>
  </p:transition>
  <p:txStyles>
    <p:titleStyle>
      <a:lvl1pPr algn="l" rtl="0" eaLnBrk="0" fontAlgn="base" hangingPunct="0">
        <a:lnSpc>
          <a:spcPct val="90000"/>
        </a:lnSpc>
        <a:spcBef>
          <a:spcPct val="0"/>
        </a:spcBef>
        <a:spcAft>
          <a:spcPct val="0"/>
        </a:spcAft>
        <a:defRPr sz="4400" kern="1200">
          <a:solidFill>
            <a:schemeClr val="tx1"/>
          </a:solidFill>
          <a:latin typeface="+mj-lt"/>
          <a:ea typeface="+mj-ea"/>
          <a:cs typeface="+mj-cs"/>
        </a:defRPr>
      </a:lvl1pPr>
      <a:lvl2pPr algn="l" rtl="0" eaLnBrk="0" fontAlgn="base" hangingPunct="0">
        <a:lnSpc>
          <a:spcPct val="90000"/>
        </a:lnSpc>
        <a:spcBef>
          <a:spcPct val="0"/>
        </a:spcBef>
        <a:spcAft>
          <a:spcPct val="0"/>
        </a:spcAft>
        <a:defRPr sz="4400">
          <a:solidFill>
            <a:schemeClr val="tx1"/>
          </a:solidFill>
          <a:latin typeface="Calibri Light"/>
        </a:defRPr>
      </a:lvl2pPr>
      <a:lvl3pPr algn="l" rtl="0" eaLnBrk="0" fontAlgn="base" hangingPunct="0">
        <a:lnSpc>
          <a:spcPct val="90000"/>
        </a:lnSpc>
        <a:spcBef>
          <a:spcPct val="0"/>
        </a:spcBef>
        <a:spcAft>
          <a:spcPct val="0"/>
        </a:spcAft>
        <a:defRPr sz="4400">
          <a:solidFill>
            <a:schemeClr val="tx1"/>
          </a:solidFill>
          <a:latin typeface="Calibri Light"/>
        </a:defRPr>
      </a:lvl3pPr>
      <a:lvl4pPr algn="l" rtl="0" eaLnBrk="0" fontAlgn="base" hangingPunct="0">
        <a:lnSpc>
          <a:spcPct val="90000"/>
        </a:lnSpc>
        <a:spcBef>
          <a:spcPct val="0"/>
        </a:spcBef>
        <a:spcAft>
          <a:spcPct val="0"/>
        </a:spcAft>
        <a:defRPr sz="4400">
          <a:solidFill>
            <a:schemeClr val="tx1"/>
          </a:solidFill>
          <a:latin typeface="Calibri Light"/>
        </a:defRPr>
      </a:lvl4pPr>
      <a:lvl5pPr algn="l" rtl="0" eaLnBrk="0" fontAlgn="base" hangingPunct="0">
        <a:lnSpc>
          <a:spcPct val="90000"/>
        </a:lnSpc>
        <a:spcBef>
          <a:spcPct val="0"/>
        </a:spcBef>
        <a:spcAft>
          <a:spcPct val="0"/>
        </a:spcAft>
        <a:defRPr sz="4400">
          <a:solidFill>
            <a:schemeClr val="tx1"/>
          </a:solidFill>
          <a:latin typeface="Calibri Light"/>
        </a:defRPr>
      </a:lvl5pPr>
      <a:lvl6pPr marL="457200" algn="l" rtl="0" fontAlgn="base">
        <a:lnSpc>
          <a:spcPct val="90000"/>
        </a:lnSpc>
        <a:spcBef>
          <a:spcPct val="0"/>
        </a:spcBef>
        <a:spcAft>
          <a:spcPct val="0"/>
        </a:spcAft>
        <a:defRPr sz="4400">
          <a:solidFill>
            <a:schemeClr val="tx1"/>
          </a:solidFill>
          <a:latin typeface="Calibri Light"/>
        </a:defRPr>
      </a:lvl6pPr>
      <a:lvl7pPr marL="914400" algn="l" rtl="0" fontAlgn="base">
        <a:lnSpc>
          <a:spcPct val="90000"/>
        </a:lnSpc>
        <a:spcBef>
          <a:spcPct val="0"/>
        </a:spcBef>
        <a:spcAft>
          <a:spcPct val="0"/>
        </a:spcAft>
        <a:defRPr sz="4400">
          <a:solidFill>
            <a:schemeClr val="tx1"/>
          </a:solidFill>
          <a:latin typeface="Calibri Light"/>
        </a:defRPr>
      </a:lvl7pPr>
      <a:lvl8pPr marL="1371600" algn="l" rtl="0" fontAlgn="base">
        <a:lnSpc>
          <a:spcPct val="90000"/>
        </a:lnSpc>
        <a:spcBef>
          <a:spcPct val="0"/>
        </a:spcBef>
        <a:spcAft>
          <a:spcPct val="0"/>
        </a:spcAft>
        <a:defRPr sz="4400">
          <a:solidFill>
            <a:schemeClr val="tx1"/>
          </a:solidFill>
          <a:latin typeface="Calibri Light"/>
        </a:defRPr>
      </a:lvl8pPr>
      <a:lvl9pPr marL="1828800" algn="l" rtl="0" fontAlgn="base">
        <a:lnSpc>
          <a:spcPct val="90000"/>
        </a:lnSpc>
        <a:spcBef>
          <a:spcPct val="0"/>
        </a:spcBef>
        <a:spcAft>
          <a:spcPct val="0"/>
        </a:spcAft>
        <a:defRPr sz="4400">
          <a:solidFill>
            <a:schemeClr val="tx1"/>
          </a:solidFill>
          <a:latin typeface="Calibri Light"/>
        </a:defRPr>
      </a:lvl9pPr>
    </p:titleStyle>
    <p:bodyStyle>
      <a:lvl1pPr marL="228600" indent="-228600" algn="l" rtl="0" eaLnBrk="0" fontAlgn="base" hangingPunct="0">
        <a:lnSpc>
          <a:spcPct val="90000"/>
        </a:lnSpc>
        <a:spcBef>
          <a:spcPts val="1000"/>
        </a:spcBef>
        <a:spcAft>
          <a:spcPct val="0"/>
        </a:spcAft>
        <a:buFont typeface="Arial"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itchFamily="34" charset="0"/>
        <a:buChar char="•"/>
        <a:defRPr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itchFamily="34" charset="0"/>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7" Type="http://schemas.openxmlformats.org/officeDocument/2006/relationships/image" Target="../media/image6.jpeg"/><Relationship Id="rId2" Type="http://schemas.openxmlformats.org/officeDocument/2006/relationships/image" Target="../media/image1.jpeg"/><Relationship Id="rId1" Type="http://schemas.openxmlformats.org/officeDocument/2006/relationships/slideLayout" Target="../slideLayouts/slideLayout2.xml"/><Relationship Id="rId6" Type="http://schemas.openxmlformats.org/officeDocument/2006/relationships/image" Target="../media/image5.jpeg"/><Relationship Id="rId5" Type="http://schemas.openxmlformats.org/officeDocument/2006/relationships/image" Target="../media/image4.jpeg"/><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image" Target="../media/image34.jpeg"/><Relationship Id="rId1" Type="http://schemas.openxmlformats.org/officeDocument/2006/relationships/slideLayout" Target="../slideLayouts/slideLayout1.xml"/><Relationship Id="rId5" Type="http://schemas.openxmlformats.org/officeDocument/2006/relationships/image" Target="../media/image37.jpeg"/><Relationship Id="rId4" Type="http://schemas.openxmlformats.org/officeDocument/2006/relationships/image" Target="../media/image36.jpeg"/></Relationships>
</file>

<file path=ppt/slides/_rels/slide11.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38.png"/><Relationship Id="rId1" Type="http://schemas.openxmlformats.org/officeDocument/2006/relationships/slideLayout" Target="../slideLayouts/slideLayout2.xml"/><Relationship Id="rId5" Type="http://schemas.openxmlformats.org/officeDocument/2006/relationships/image" Target="../media/image41.jpeg"/><Relationship Id="rId4" Type="http://schemas.openxmlformats.org/officeDocument/2006/relationships/image" Target="../media/image40.jpe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42.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43.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image" Target="../media/image7.gif"/><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8" Type="http://schemas.openxmlformats.org/officeDocument/2006/relationships/image" Target="../media/image14.jpeg"/><Relationship Id="rId3" Type="http://schemas.openxmlformats.org/officeDocument/2006/relationships/image" Target="../media/image9.png"/><Relationship Id="rId7" Type="http://schemas.openxmlformats.org/officeDocument/2006/relationships/image" Target="../media/image13.jpeg"/><Relationship Id="rId2" Type="http://schemas.openxmlformats.org/officeDocument/2006/relationships/image" Target="../media/image8.jpeg"/><Relationship Id="rId1" Type="http://schemas.openxmlformats.org/officeDocument/2006/relationships/slideLayout" Target="../slideLayouts/slideLayout6.xml"/><Relationship Id="rId6" Type="http://schemas.openxmlformats.org/officeDocument/2006/relationships/image" Target="../media/image12.jpeg"/><Relationship Id="rId5" Type="http://schemas.openxmlformats.org/officeDocument/2006/relationships/image" Target="../media/image11.jpeg"/><Relationship Id="rId4" Type="http://schemas.openxmlformats.org/officeDocument/2006/relationships/image" Target="../media/image10.png"/><Relationship Id="rId9" Type="http://schemas.openxmlformats.org/officeDocument/2006/relationships/image" Target="../media/image15.jpeg"/></Relationships>
</file>

<file path=ppt/slides/_rels/slide5.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slideLayout" Target="../slideLayouts/slideLayout2.xml"/><Relationship Id="rId4" Type="http://schemas.openxmlformats.org/officeDocument/2006/relationships/image" Target="../media/image18.jpeg"/></Relationships>
</file>

<file path=ppt/slides/_rels/slide6.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jpeg"/><Relationship Id="rId1" Type="http://schemas.openxmlformats.org/officeDocument/2006/relationships/slideLayout" Target="../slideLayouts/slideLayout1.xml"/><Relationship Id="rId6" Type="http://schemas.openxmlformats.org/officeDocument/2006/relationships/image" Target="../media/image23.jpeg"/><Relationship Id="rId5" Type="http://schemas.openxmlformats.org/officeDocument/2006/relationships/image" Target="../media/image22.jpeg"/><Relationship Id="rId4" Type="http://schemas.openxmlformats.org/officeDocument/2006/relationships/image" Target="../media/image21.jpeg"/></Relationships>
</file>

<file path=ppt/slides/_rels/slide7.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image" Target="../media/image24.jpeg"/><Relationship Id="rId1" Type="http://schemas.openxmlformats.org/officeDocument/2006/relationships/slideLayout" Target="../slideLayouts/slideLayout1.xml"/><Relationship Id="rId5" Type="http://schemas.openxmlformats.org/officeDocument/2006/relationships/image" Target="../media/image27.jpeg"/><Relationship Id="rId4" Type="http://schemas.openxmlformats.org/officeDocument/2006/relationships/image" Target="../media/image26.jpeg"/></Relationships>
</file>

<file path=ppt/slides/_rels/slide8.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image" Target="../media/image28.jpeg"/><Relationship Id="rId1" Type="http://schemas.openxmlformats.org/officeDocument/2006/relationships/slideLayout" Target="../slideLayouts/slideLayout1.xml"/><Relationship Id="rId4" Type="http://schemas.openxmlformats.org/officeDocument/2006/relationships/image" Target="../media/image30.jpeg"/></Relationships>
</file>

<file path=ppt/slides/_rels/slide9.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image" Target="../media/image31.jpeg"/><Relationship Id="rId1" Type="http://schemas.openxmlformats.org/officeDocument/2006/relationships/slideLayout" Target="../slideLayouts/slideLayout1.xml"/><Relationship Id="rId4" Type="http://schemas.openxmlformats.org/officeDocument/2006/relationships/image" Target="../media/image33.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Рисунок 1"/>
          <p:cNvPicPr>
            <a:picLocks noChangeAspect="1"/>
          </p:cNvPicPr>
          <p:nvPr/>
        </p:nvPicPr>
        <p:blipFill>
          <a:blip r:embed="rId2" cstate="print"/>
          <a:srcRect/>
          <a:stretch>
            <a:fillRect/>
          </a:stretch>
        </p:blipFill>
        <p:spPr bwMode="auto">
          <a:xfrm>
            <a:off x="-33338" y="0"/>
            <a:ext cx="12225338" cy="7089775"/>
          </a:xfrm>
          <a:prstGeom prst="rect">
            <a:avLst/>
          </a:prstGeom>
          <a:noFill/>
          <a:ln w="9525">
            <a:noFill/>
            <a:miter lim="800000"/>
            <a:headEnd/>
            <a:tailEnd/>
          </a:ln>
        </p:spPr>
      </p:pic>
      <p:pic>
        <p:nvPicPr>
          <p:cNvPr id="5123" name="Picture 4" descr="0478"/>
          <p:cNvPicPr>
            <a:picLocks noChangeAspect="1" noChangeArrowheads="1"/>
          </p:cNvPicPr>
          <p:nvPr/>
        </p:nvPicPr>
        <p:blipFill>
          <a:blip r:embed="rId3" cstate="print"/>
          <a:srcRect/>
          <a:stretch>
            <a:fillRect/>
          </a:stretch>
        </p:blipFill>
        <p:spPr bwMode="auto">
          <a:xfrm>
            <a:off x="619125" y="1128713"/>
            <a:ext cx="2514600" cy="1885950"/>
          </a:xfrm>
          <a:prstGeom prst="rect">
            <a:avLst/>
          </a:prstGeom>
          <a:noFill/>
          <a:ln w="76200">
            <a:solidFill>
              <a:schemeClr val="accent2">
                <a:lumMod val="50000"/>
              </a:schemeClr>
            </a:solidFill>
            <a:miter lim="800000"/>
            <a:headEnd/>
            <a:tailEnd/>
          </a:ln>
          <a:extLst/>
        </p:spPr>
      </p:pic>
      <p:sp>
        <p:nvSpPr>
          <p:cNvPr id="16386" name="Rectangle 2"/>
          <p:cNvSpPr>
            <a:spLocks noGrp="1" noChangeArrowheads="1"/>
          </p:cNvSpPr>
          <p:nvPr>
            <p:ph type="title"/>
          </p:nvPr>
        </p:nvSpPr>
        <p:spPr>
          <a:xfrm>
            <a:off x="735013" y="152400"/>
            <a:ext cx="10806112" cy="1371600"/>
          </a:xfrm>
        </p:spPr>
        <p:txBody>
          <a:bodyPr rtlCol="0">
            <a:normAutofit fontScale="90000"/>
          </a:bodyPr>
          <a:lstStyle/>
          <a:p>
            <a:pPr eaLnBrk="1" fontAlgn="auto" hangingPunct="1">
              <a:spcAft>
                <a:spcPts val="0"/>
              </a:spcAft>
              <a:defRPr/>
            </a:pPr>
            <a:r>
              <a:rPr lang="en-US" sz="4800" b="1" dirty="0">
                <a:effectLst>
                  <a:outerShdw blurRad="38100" dist="38100" dir="2700000" algn="tl">
                    <a:srgbClr val="C0C0C0"/>
                  </a:outerShdw>
                </a:effectLst>
                <a:latin typeface="a_AlbionicTitulBrk" pitchFamily="34" charset="-52"/>
              </a:rPr>
              <a:t>SAY, </a:t>
            </a:r>
            <a:r>
              <a:rPr lang="en-US" sz="4800" b="1" dirty="0" smtClean="0">
                <a:effectLst>
                  <a:outerShdw blurRad="38100" dist="38100" dir="2700000" algn="tl">
                    <a:srgbClr val="C0C0C0"/>
                  </a:outerShdw>
                </a:effectLst>
                <a:latin typeface="a_AlbionicTitulBrk" pitchFamily="34" charset="-52"/>
              </a:rPr>
              <a:t>DO THE RUSSIANS WANT A WAR?</a:t>
            </a:r>
            <a:endParaRPr lang="ru-RU" sz="4800" b="1" dirty="0">
              <a:effectLst>
                <a:outerShdw blurRad="38100" dist="38100" dir="2700000" algn="tl">
                  <a:srgbClr val="C0C0C0"/>
                </a:outerShdw>
              </a:effectLst>
              <a:latin typeface="a_AlbionicTitulBrk" pitchFamily="34" charset="-52"/>
            </a:endParaRPr>
          </a:p>
        </p:txBody>
      </p:sp>
      <p:pic>
        <p:nvPicPr>
          <p:cNvPr id="5126" name="Picture 2" descr="C:\Documents and Settings\User\Рабочий стол\a2\memorial1_e35.jpg"/>
          <p:cNvPicPr>
            <a:picLocks noChangeAspect="1" noChangeArrowheads="1"/>
          </p:cNvPicPr>
          <p:nvPr/>
        </p:nvPicPr>
        <p:blipFill>
          <a:blip r:embed="rId4" cstate="print"/>
          <a:srcRect/>
          <a:stretch>
            <a:fillRect/>
          </a:stretch>
        </p:blipFill>
        <p:spPr bwMode="auto">
          <a:xfrm>
            <a:off x="4818063" y="1431925"/>
            <a:ext cx="2708275" cy="3513138"/>
          </a:xfrm>
          <a:prstGeom prst="rect">
            <a:avLst/>
          </a:prstGeom>
          <a:noFill/>
          <a:ln w="76200">
            <a:solidFill>
              <a:schemeClr val="accent2">
                <a:lumMod val="50000"/>
              </a:schemeClr>
            </a:solidFill>
            <a:miter lim="800000"/>
            <a:headEnd/>
            <a:tailEnd/>
          </a:ln>
          <a:extLst/>
        </p:spPr>
      </p:pic>
      <p:pic>
        <p:nvPicPr>
          <p:cNvPr id="5127" name="Picture 2" descr="2216"/>
          <p:cNvPicPr>
            <a:picLocks noChangeAspect="1" noChangeArrowheads="1"/>
          </p:cNvPicPr>
          <p:nvPr/>
        </p:nvPicPr>
        <p:blipFill>
          <a:blip r:embed="rId5" cstate="print"/>
          <a:srcRect l="25998" t="22690" r="27821" b="6761"/>
          <a:stretch>
            <a:fillRect/>
          </a:stretch>
        </p:blipFill>
        <p:spPr bwMode="auto">
          <a:xfrm>
            <a:off x="8272463" y="3783013"/>
            <a:ext cx="2292350" cy="2624137"/>
          </a:xfrm>
          <a:prstGeom prst="rect">
            <a:avLst/>
          </a:prstGeom>
          <a:noFill/>
          <a:ln w="76200">
            <a:solidFill>
              <a:schemeClr val="accent2">
                <a:lumMod val="50000"/>
              </a:schemeClr>
            </a:solidFill>
            <a:miter lim="800000"/>
            <a:headEnd/>
            <a:tailEnd/>
          </a:ln>
          <a:extLst/>
        </p:spPr>
      </p:pic>
      <p:pic>
        <p:nvPicPr>
          <p:cNvPr id="5128" name="Picture 4" descr="0876"/>
          <p:cNvPicPr>
            <a:picLocks noChangeAspect="1" noChangeArrowheads="1"/>
          </p:cNvPicPr>
          <p:nvPr/>
        </p:nvPicPr>
        <p:blipFill>
          <a:blip r:embed="rId6" cstate="print"/>
          <a:srcRect/>
          <a:stretch>
            <a:fillRect/>
          </a:stretch>
        </p:blipFill>
        <p:spPr bwMode="auto">
          <a:xfrm>
            <a:off x="1838325" y="3249613"/>
            <a:ext cx="2590800" cy="2590800"/>
          </a:xfrm>
          <a:prstGeom prst="rect">
            <a:avLst/>
          </a:prstGeom>
          <a:noFill/>
          <a:ln w="76200">
            <a:solidFill>
              <a:schemeClr val="accent2">
                <a:lumMod val="50000"/>
              </a:schemeClr>
            </a:solidFill>
            <a:miter lim="800000"/>
            <a:headEnd/>
            <a:tailEnd/>
          </a:ln>
          <a:extLst/>
        </p:spPr>
      </p:pic>
      <p:pic>
        <p:nvPicPr>
          <p:cNvPr id="9" name="Picture 4" descr="Come_back"/>
          <p:cNvPicPr>
            <a:picLocks noChangeAspect="1" noChangeArrowheads="1"/>
          </p:cNvPicPr>
          <p:nvPr/>
        </p:nvPicPr>
        <p:blipFill rotWithShape="1">
          <a:blip r:embed="rId7" cstate="print"/>
          <a:srcRect l="17809" b="16276"/>
          <a:stretch/>
        </p:blipFill>
        <p:spPr bwMode="auto">
          <a:xfrm>
            <a:off x="7996238" y="1276350"/>
            <a:ext cx="3046412" cy="1985963"/>
          </a:xfrm>
          <a:prstGeom prst="rect">
            <a:avLst/>
          </a:prstGeom>
          <a:noFill/>
          <a:ln w="76200">
            <a:solidFill>
              <a:schemeClr val="accent2">
                <a:lumMod val="50000"/>
              </a:schemeClr>
            </a:solidFill>
            <a:miter lim="800000"/>
            <a:headEnd/>
            <a:tailEnd/>
          </a:ln>
          <a:extLst/>
        </p:spPr>
      </p:pic>
    </p:spTree>
  </p:cSld>
  <p:clrMapOvr>
    <a:masterClrMapping/>
  </p:clrMapOvr>
  <p:transition spd="slow">
    <p:blinds dir="vert"/>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16386"/>
                                        </p:tgtEl>
                                        <p:attrNameLst>
                                          <p:attrName>style.visibility</p:attrName>
                                        </p:attrNameLst>
                                      </p:cBhvr>
                                      <p:to>
                                        <p:strVal val="visible"/>
                                      </p:to>
                                    </p:set>
                                    <p:animEffect transition="in" filter="box(in)">
                                      <p:cBhvr>
                                        <p:cTn id="7" dur="2000"/>
                                        <p:tgtEl>
                                          <p:spTgt spid="1638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386" grpId="0"/>
    </p:bld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accent1">
            <a:lumMod val="40000"/>
            <a:lumOff val="60000"/>
          </a:schemeClr>
        </a:solidFill>
        <a:effectLst/>
      </p:bgPr>
    </p:bg>
    <p:spTree>
      <p:nvGrpSpPr>
        <p:cNvPr id="1" name=""/>
        <p:cNvGrpSpPr/>
        <p:nvPr/>
      </p:nvGrpSpPr>
      <p:grpSpPr>
        <a:xfrm>
          <a:off x="0" y="0"/>
          <a:ext cx="0" cy="0"/>
          <a:chOff x="0" y="0"/>
          <a:chExt cx="0" cy="0"/>
        </a:xfrm>
      </p:grpSpPr>
      <p:pic>
        <p:nvPicPr>
          <p:cNvPr id="11266" name="Picture 18" descr="http://www.visitvolgograd.info/BilderSeverdigheter/image006.jpg"/>
          <p:cNvPicPr>
            <a:picLocks noChangeAspect="1" noChangeArrowheads="1"/>
          </p:cNvPicPr>
          <p:nvPr/>
        </p:nvPicPr>
        <p:blipFill>
          <a:blip r:embed="rId2" cstate="print"/>
          <a:srcRect/>
          <a:stretch>
            <a:fillRect/>
          </a:stretch>
        </p:blipFill>
        <p:spPr bwMode="auto">
          <a:xfrm>
            <a:off x="7669213" y="4349750"/>
            <a:ext cx="4494212" cy="2508250"/>
          </a:xfrm>
          <a:prstGeom prst="rect">
            <a:avLst/>
          </a:prstGeom>
          <a:noFill/>
          <a:ln w="9525">
            <a:noFill/>
            <a:miter lim="800000"/>
            <a:headEnd/>
            <a:tailEnd/>
          </a:ln>
        </p:spPr>
      </p:pic>
      <p:pic>
        <p:nvPicPr>
          <p:cNvPr id="11267" name="Picture 15" descr="http://www.visitvolgograd.info/BilderMuseum/image009.jpg"/>
          <p:cNvPicPr>
            <a:picLocks noChangeAspect="1" noChangeArrowheads="1"/>
          </p:cNvPicPr>
          <p:nvPr/>
        </p:nvPicPr>
        <p:blipFill>
          <a:blip r:embed="rId3" cstate="print"/>
          <a:srcRect/>
          <a:stretch>
            <a:fillRect/>
          </a:stretch>
        </p:blipFill>
        <p:spPr bwMode="auto">
          <a:xfrm>
            <a:off x="7669213" y="0"/>
            <a:ext cx="4494212" cy="2449513"/>
          </a:xfrm>
          <a:prstGeom prst="rect">
            <a:avLst/>
          </a:prstGeom>
          <a:noFill/>
          <a:ln w="9525">
            <a:noFill/>
            <a:miter lim="800000"/>
            <a:headEnd/>
            <a:tailEnd/>
          </a:ln>
        </p:spPr>
      </p:pic>
      <p:pic>
        <p:nvPicPr>
          <p:cNvPr id="11268" name="Picture 3" descr="http://www.visitvolgograd.info/BilderMuseum/image001.jpg"/>
          <p:cNvPicPr>
            <a:picLocks noChangeAspect="1" noChangeArrowheads="1"/>
          </p:cNvPicPr>
          <p:nvPr/>
        </p:nvPicPr>
        <p:blipFill>
          <a:blip r:embed="rId4" cstate="print"/>
          <a:srcRect/>
          <a:stretch>
            <a:fillRect/>
          </a:stretch>
        </p:blipFill>
        <p:spPr bwMode="auto">
          <a:xfrm>
            <a:off x="0" y="-76200"/>
            <a:ext cx="4173538" cy="2424113"/>
          </a:xfrm>
          <a:prstGeom prst="rect">
            <a:avLst/>
          </a:prstGeom>
          <a:noFill/>
          <a:ln w="9525">
            <a:noFill/>
            <a:miter lim="800000"/>
            <a:headEnd/>
            <a:tailEnd/>
          </a:ln>
        </p:spPr>
      </p:pic>
      <p:pic>
        <p:nvPicPr>
          <p:cNvPr id="11269" name="Picture 17" descr="http://www.visitvolgograd.info/BilderMuseum/image008.jpg"/>
          <p:cNvPicPr>
            <a:picLocks noChangeAspect="1" noChangeArrowheads="1"/>
          </p:cNvPicPr>
          <p:nvPr/>
        </p:nvPicPr>
        <p:blipFill>
          <a:blip r:embed="rId5" cstate="print"/>
          <a:srcRect/>
          <a:stretch>
            <a:fillRect/>
          </a:stretch>
        </p:blipFill>
        <p:spPr bwMode="auto">
          <a:xfrm>
            <a:off x="0" y="4646613"/>
            <a:ext cx="3719513" cy="2259012"/>
          </a:xfrm>
          <a:prstGeom prst="rect">
            <a:avLst/>
          </a:prstGeom>
          <a:noFill/>
          <a:ln w="9525">
            <a:noFill/>
            <a:miter lim="800000"/>
            <a:headEnd/>
            <a:tailEnd/>
          </a:ln>
        </p:spPr>
      </p:pic>
      <p:sp>
        <p:nvSpPr>
          <p:cNvPr id="2" name="Заголовок 1"/>
          <p:cNvSpPr>
            <a:spLocks noGrp="1"/>
          </p:cNvSpPr>
          <p:nvPr>
            <p:ph type="ctrTitle"/>
          </p:nvPr>
        </p:nvSpPr>
        <p:spPr>
          <a:xfrm>
            <a:off x="1524000" y="1122363"/>
            <a:ext cx="9144000" cy="1538287"/>
          </a:xfrm>
        </p:spPr>
        <p:txBody>
          <a:bodyPr rtlCol="0">
            <a:normAutofit fontScale="90000"/>
          </a:bodyPr>
          <a:lstStyle/>
          <a:p>
            <a:pPr eaLnBrk="1" fontAlgn="auto" hangingPunct="1">
              <a:spcAft>
                <a:spcPts val="0"/>
              </a:spcAft>
              <a:defRPr/>
            </a:pPr>
            <a:r>
              <a:rPr lang="en-US" b="1" dirty="0" smtClean="0">
                <a:solidFill>
                  <a:schemeClr val="bg1"/>
                </a:solidFill>
              </a:rPr>
              <a:t>Museum – Panorama ”Stalingrad Battle”</a:t>
            </a:r>
            <a:endParaRPr lang="ru-RU" dirty="0">
              <a:solidFill>
                <a:schemeClr val="bg1"/>
              </a:solidFill>
            </a:endParaRPr>
          </a:p>
        </p:txBody>
      </p:sp>
      <p:sp>
        <p:nvSpPr>
          <p:cNvPr id="3" name="Подзаголовок 2"/>
          <p:cNvSpPr>
            <a:spLocks noGrp="1"/>
          </p:cNvSpPr>
          <p:nvPr>
            <p:ph type="subTitle" idx="1"/>
          </p:nvPr>
        </p:nvSpPr>
        <p:spPr>
          <a:xfrm>
            <a:off x="498475" y="2825750"/>
            <a:ext cx="11056938" cy="2133600"/>
          </a:xfrm>
        </p:spPr>
        <p:txBody>
          <a:bodyPr rtlCol="0">
            <a:normAutofit fontScale="92500" lnSpcReduction="10000"/>
          </a:bodyPr>
          <a:lstStyle/>
          <a:p>
            <a:pPr eaLnBrk="1" fontAlgn="auto" hangingPunct="1">
              <a:spcAft>
                <a:spcPts val="0"/>
              </a:spcAft>
              <a:defRPr/>
            </a:pPr>
            <a:r>
              <a:rPr lang="en-US" b="1" dirty="0"/>
              <a:t>It is a modern historical complex. It`s total square is about 4500 sq. m. One can see here, the ruins of </a:t>
            </a:r>
            <a:r>
              <a:rPr lang="en-US" b="1" dirty="0" err="1"/>
              <a:t>Grudin`s</a:t>
            </a:r>
            <a:r>
              <a:rPr lang="en-US" b="1" dirty="0"/>
              <a:t> Mill, military equipment and a round panorama “The defeat of Fascist Troops at Stalingrad”. The art pictures of Panorama about the Great Patriotic War are the greatest in the </a:t>
            </a:r>
            <a:r>
              <a:rPr lang="en-US" b="1" dirty="0" err="1" smtClean="0"/>
              <a:t>world</a:t>
            </a:r>
            <a:r>
              <a:rPr lang="en-US" b="1" dirty="0" err="1"/>
              <a:t>It</a:t>
            </a:r>
            <a:r>
              <a:rPr lang="en-US" b="1" dirty="0"/>
              <a:t> is a modern historical complex. It`s total square is about 4500 sq. m. One can see here, the ruins of </a:t>
            </a:r>
            <a:r>
              <a:rPr lang="en-US" b="1" dirty="0" err="1"/>
              <a:t>Grudin`s</a:t>
            </a:r>
            <a:r>
              <a:rPr lang="en-US" b="1" dirty="0"/>
              <a:t> Mill, military equipment and a round panorama “The defeat of Fascist Troops at Stalingrad”. The art pictures of Panorama about the Great Patriotic War are the greatest in the world</a:t>
            </a:r>
            <a:endParaRPr lang="ru-RU" b="1" dirty="0"/>
          </a:p>
        </p:txBody>
      </p:sp>
    </p:spTree>
  </p:cSld>
  <p:clrMapOvr>
    <a:masterClrMapping/>
  </p:clrMapOvr>
  <p:transition spd="slow">
    <p:blinds dir="vert"/>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tx1">
            <a:lumMod val="50000"/>
            <a:lumOff val="50000"/>
          </a:schemeClr>
        </a:soli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0"/>
            <a:ext cx="10515600" cy="1454150"/>
          </a:xfrm>
        </p:spPr>
        <p:txBody>
          <a:bodyPr rtlCol="0">
            <a:normAutofit fontScale="90000"/>
          </a:bodyPr>
          <a:lstStyle/>
          <a:p>
            <a:pPr algn="ctr" eaLnBrk="1" fontAlgn="auto" hangingPunct="1">
              <a:spcAft>
                <a:spcPts val="0"/>
              </a:spcAft>
              <a:defRPr/>
            </a:pPr>
            <a:r>
              <a:rPr lang="en-US" dirty="0">
                <a:solidFill>
                  <a:srgbClr val="FF0000"/>
                </a:solidFill>
              </a:rPr>
              <a:t>Volgograd has not always been so nice city. During Stalingrad Battle which lasted for </a:t>
            </a:r>
            <a:r>
              <a:rPr lang="ru-RU" dirty="0" smtClean="0">
                <a:solidFill>
                  <a:srgbClr val="FF0000"/>
                </a:solidFill>
              </a:rPr>
              <a:t>230</a:t>
            </a:r>
            <a:r>
              <a:rPr lang="en-US" dirty="0" smtClean="0">
                <a:solidFill>
                  <a:srgbClr val="FF0000"/>
                </a:solidFill>
              </a:rPr>
              <a:t> </a:t>
            </a:r>
            <a:r>
              <a:rPr lang="en-US" dirty="0">
                <a:solidFill>
                  <a:srgbClr val="FF0000"/>
                </a:solidFill>
              </a:rPr>
              <a:t>days </a:t>
            </a:r>
            <a:r>
              <a:rPr lang="en-US" dirty="0" smtClean="0">
                <a:solidFill>
                  <a:srgbClr val="FF0000"/>
                </a:solidFill>
              </a:rPr>
              <a:t>it </a:t>
            </a:r>
            <a:r>
              <a:rPr lang="en-US" dirty="0">
                <a:solidFill>
                  <a:srgbClr val="FF0000"/>
                </a:solidFill>
              </a:rPr>
              <a:t>was totally destroyed.</a:t>
            </a:r>
            <a:endParaRPr lang="ru-RU" dirty="0">
              <a:solidFill>
                <a:srgbClr val="FF0000"/>
              </a:solidFill>
            </a:endParaRPr>
          </a:p>
        </p:txBody>
      </p:sp>
      <p:pic>
        <p:nvPicPr>
          <p:cNvPr id="12291" name="Picture 2"/>
          <p:cNvPicPr>
            <a:picLocks noChangeAspect="1" noChangeArrowheads="1"/>
          </p:cNvPicPr>
          <p:nvPr/>
        </p:nvPicPr>
        <p:blipFill>
          <a:blip r:embed="rId2" cstate="print"/>
          <a:srcRect/>
          <a:stretch>
            <a:fillRect/>
          </a:stretch>
        </p:blipFill>
        <p:spPr bwMode="auto">
          <a:xfrm>
            <a:off x="0" y="1566863"/>
            <a:ext cx="3970338" cy="2978150"/>
          </a:xfrm>
          <a:prstGeom prst="rect">
            <a:avLst/>
          </a:prstGeom>
          <a:noFill/>
          <a:ln w="9525">
            <a:noFill/>
            <a:miter lim="800000"/>
            <a:headEnd/>
            <a:tailEnd/>
          </a:ln>
        </p:spPr>
      </p:pic>
      <p:pic>
        <p:nvPicPr>
          <p:cNvPr id="12292" name="Picture 2"/>
          <p:cNvPicPr>
            <a:picLocks noChangeAspect="1" noChangeArrowheads="1"/>
          </p:cNvPicPr>
          <p:nvPr/>
        </p:nvPicPr>
        <p:blipFill>
          <a:blip r:embed="rId3" cstate="print"/>
          <a:srcRect/>
          <a:stretch>
            <a:fillRect/>
          </a:stretch>
        </p:blipFill>
        <p:spPr bwMode="auto">
          <a:xfrm>
            <a:off x="8121650" y="1562100"/>
            <a:ext cx="4070350" cy="3086100"/>
          </a:xfrm>
          <a:prstGeom prst="rect">
            <a:avLst/>
          </a:prstGeom>
          <a:noFill/>
          <a:ln w="9525">
            <a:noFill/>
            <a:miter lim="800000"/>
            <a:headEnd/>
            <a:tailEnd/>
          </a:ln>
        </p:spPr>
      </p:pic>
      <p:pic>
        <p:nvPicPr>
          <p:cNvPr id="12293" name="Picture 4" descr="Oborona"/>
          <p:cNvPicPr>
            <a:picLocks noChangeAspect="1" noChangeArrowheads="1"/>
          </p:cNvPicPr>
          <p:nvPr/>
        </p:nvPicPr>
        <p:blipFill>
          <a:blip r:embed="rId4" cstate="print"/>
          <a:srcRect/>
          <a:stretch>
            <a:fillRect/>
          </a:stretch>
        </p:blipFill>
        <p:spPr bwMode="auto">
          <a:xfrm>
            <a:off x="4260850" y="4487863"/>
            <a:ext cx="3478213" cy="2370137"/>
          </a:xfrm>
          <a:prstGeom prst="rect">
            <a:avLst/>
          </a:prstGeom>
          <a:noFill/>
          <a:ln w="9525">
            <a:noFill/>
            <a:miter lim="800000"/>
            <a:headEnd/>
            <a:tailEnd/>
          </a:ln>
        </p:spPr>
      </p:pic>
      <p:pic>
        <p:nvPicPr>
          <p:cNvPr id="12294" name="Picture 4" descr="Shturm"/>
          <p:cNvPicPr>
            <a:picLocks noChangeAspect="1" noChangeArrowheads="1"/>
          </p:cNvPicPr>
          <p:nvPr/>
        </p:nvPicPr>
        <p:blipFill>
          <a:blip r:embed="rId5" cstate="print"/>
          <a:srcRect/>
          <a:stretch>
            <a:fillRect/>
          </a:stretch>
        </p:blipFill>
        <p:spPr bwMode="auto">
          <a:xfrm>
            <a:off x="4516438" y="1674813"/>
            <a:ext cx="2936875" cy="2081212"/>
          </a:xfrm>
          <a:prstGeom prst="rect">
            <a:avLst/>
          </a:prstGeom>
          <a:noFill/>
          <a:ln w="9525">
            <a:noFill/>
            <a:miter lim="800000"/>
            <a:headEnd/>
            <a:tailEnd/>
          </a:ln>
        </p:spPr>
      </p:pic>
    </p:spTree>
  </p:cSld>
  <p:clrMapOvr>
    <a:masterClrMapping/>
  </p:clrMapOvr>
  <p:transition spd="slow">
    <p:blinds dir="vert"/>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4"/>
          <p:cNvSpPr>
            <a:spLocks noChangeArrowheads="1"/>
          </p:cNvSpPr>
          <p:nvPr/>
        </p:nvSpPr>
        <p:spPr bwMode="auto">
          <a:xfrm>
            <a:off x="0" y="0"/>
            <a:ext cx="5653088" cy="6858000"/>
          </a:xfrm>
          <a:prstGeom prst="rect">
            <a:avLst/>
          </a:prstGeom>
          <a:solidFill>
            <a:schemeClr val="tx1"/>
          </a:solidFill>
          <a:ln w="9525">
            <a:solidFill>
              <a:schemeClr val="tx1"/>
            </a:solidFill>
            <a:miter lim="800000"/>
            <a:headEnd/>
            <a:tailEnd/>
          </a:ln>
        </p:spPr>
        <p:txBody>
          <a:bodyPr wrap="none" anchor="ctr"/>
          <a:lstStyle/>
          <a:p>
            <a:endParaRPr lang="ru-RU" altLang="ru-RU"/>
          </a:p>
        </p:txBody>
      </p:sp>
      <p:sp>
        <p:nvSpPr>
          <p:cNvPr id="57347" name="WordArt 5"/>
          <p:cNvSpPr>
            <a:spLocks noChangeArrowheads="1" noChangeShapeType="1" noTextEdit="1"/>
          </p:cNvSpPr>
          <p:nvPr/>
        </p:nvSpPr>
        <p:spPr bwMode="auto">
          <a:xfrm rot="-2376135">
            <a:off x="1155700" y="2500313"/>
            <a:ext cx="4468813" cy="1300162"/>
          </a:xfrm>
          <a:prstGeom prst="rect">
            <a:avLst/>
          </a:prstGeom>
        </p:spPr>
        <p:txBody>
          <a:bodyPr wrap="none" fromWordArt="1">
            <a:prstTxWarp prst="textPlain">
              <a:avLst>
                <a:gd name="adj" fmla="val 50000"/>
              </a:avLst>
            </a:prstTxWarp>
          </a:bodyPr>
          <a:lstStyle/>
          <a:p>
            <a:pPr algn="ctr"/>
            <a:r>
              <a:rPr lang="en-US" sz="3600" kern="10">
                <a:ln w="9525">
                  <a:noFill/>
                  <a:round/>
                  <a:headEnd/>
                  <a:tailEnd/>
                </a:ln>
                <a:gradFill rotWithShape="1">
                  <a:gsLst>
                    <a:gs pos="0">
                      <a:srgbClr val="FFFF00"/>
                    </a:gs>
                    <a:gs pos="100000">
                      <a:srgbClr val="FF9933"/>
                    </a:gs>
                  </a:gsLst>
                  <a:path path="rect">
                    <a:fillToRect l="50000" t="50000" r="50000" b="50000"/>
                  </a:path>
                </a:gradFill>
                <a:effectLst>
                  <a:outerShdw dist="35921" dir="2700000" algn="ctr" rotWithShape="0">
                    <a:srgbClr val="C0C0C0">
                      <a:alpha val="79999"/>
                    </a:srgbClr>
                  </a:outerShdw>
                </a:effectLst>
                <a:latin typeface="Impact"/>
              </a:rPr>
              <a:t>WAR- </a:t>
            </a:r>
            <a:r>
              <a:rPr lang="ru-RU" sz="3600" kern="10">
                <a:ln w="9525">
                  <a:noFill/>
                  <a:round/>
                  <a:headEnd/>
                  <a:tailEnd/>
                </a:ln>
                <a:gradFill rotWithShape="1">
                  <a:gsLst>
                    <a:gs pos="0">
                      <a:srgbClr val="FFFF00"/>
                    </a:gs>
                    <a:gs pos="100000">
                      <a:srgbClr val="FF9933"/>
                    </a:gs>
                  </a:gsLst>
                  <a:path path="rect">
                    <a:fillToRect l="50000" t="50000" r="50000" b="50000"/>
                  </a:path>
                </a:gradFill>
                <a:effectLst>
                  <a:outerShdw dist="35921" dir="2700000" algn="ctr" rotWithShape="0">
                    <a:srgbClr val="C0C0C0">
                      <a:alpha val="79999"/>
                    </a:srgbClr>
                  </a:outerShdw>
                </a:effectLst>
                <a:latin typeface="Impact"/>
              </a:rPr>
              <a:t>Война</a:t>
            </a:r>
          </a:p>
        </p:txBody>
      </p:sp>
      <p:sp>
        <p:nvSpPr>
          <p:cNvPr id="57348" name="WordArt 6"/>
          <p:cNvSpPr>
            <a:spLocks noChangeArrowheads="1" noChangeShapeType="1" noTextEdit="1"/>
          </p:cNvSpPr>
          <p:nvPr/>
        </p:nvSpPr>
        <p:spPr bwMode="auto">
          <a:xfrm rot="-2196698">
            <a:off x="6280150" y="3009900"/>
            <a:ext cx="3962400" cy="1425575"/>
          </a:xfrm>
          <a:prstGeom prst="rect">
            <a:avLst/>
          </a:prstGeom>
        </p:spPr>
        <p:txBody>
          <a:bodyPr wrap="none" fromWordArt="1">
            <a:prstTxWarp prst="textPlain">
              <a:avLst>
                <a:gd name="adj" fmla="val 50000"/>
              </a:avLst>
            </a:prstTxWarp>
          </a:bodyPr>
          <a:lstStyle/>
          <a:p>
            <a:pPr algn="ctr"/>
            <a:r>
              <a:rPr lang="en-US" sz="3600" kern="10">
                <a:ln w="9525">
                  <a:noFill/>
                  <a:round/>
                  <a:headEnd/>
                  <a:tailEnd/>
                </a:ln>
                <a:gradFill rotWithShape="1">
                  <a:gsLst>
                    <a:gs pos="0">
                      <a:srgbClr val="FF9933"/>
                    </a:gs>
                    <a:gs pos="50000">
                      <a:srgbClr val="FF0000"/>
                    </a:gs>
                    <a:gs pos="100000">
                      <a:srgbClr val="FF9933"/>
                    </a:gs>
                  </a:gsLst>
                  <a:lin ang="21060000" scaled="1"/>
                </a:gradFill>
                <a:effectLst>
                  <a:outerShdw dist="35921" dir="2700000" algn="ctr" rotWithShape="0">
                    <a:srgbClr val="C0C0C0">
                      <a:alpha val="79999"/>
                    </a:srgbClr>
                  </a:outerShdw>
                </a:effectLst>
                <a:latin typeface="Impact"/>
              </a:rPr>
              <a:t>Peace-</a:t>
            </a:r>
            <a:r>
              <a:rPr lang="ru-RU" sz="3600" kern="10">
                <a:ln w="9525">
                  <a:noFill/>
                  <a:round/>
                  <a:headEnd/>
                  <a:tailEnd/>
                </a:ln>
                <a:gradFill rotWithShape="1">
                  <a:gsLst>
                    <a:gs pos="0">
                      <a:srgbClr val="FF9933"/>
                    </a:gs>
                    <a:gs pos="50000">
                      <a:srgbClr val="FF0000"/>
                    </a:gs>
                    <a:gs pos="100000">
                      <a:srgbClr val="FF9933"/>
                    </a:gs>
                  </a:gsLst>
                  <a:lin ang="21060000" scaled="1"/>
                </a:gradFill>
                <a:effectLst>
                  <a:outerShdw dist="35921" dir="2700000" algn="ctr" rotWithShape="0">
                    <a:srgbClr val="C0C0C0">
                      <a:alpha val="79999"/>
                    </a:srgbClr>
                  </a:outerShdw>
                </a:effectLst>
                <a:latin typeface="Impact"/>
              </a:rPr>
              <a:t>Мир</a:t>
            </a:r>
          </a:p>
        </p:txBody>
      </p:sp>
    </p:spTree>
  </p:cSld>
  <p:clrMapOvr>
    <a:masterClrMapping/>
  </p:clrMapOvr>
  <p:transition spd="slow">
    <p:blinds dir="vert"/>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6" presetClass="emph" presetSubtype="0" fill="hold" grpId="0" nodeType="clickEffect">
                                  <p:stCondLst>
                                    <p:cond delay="0"/>
                                  </p:stCondLst>
                                  <p:childTnLst>
                                    <p:animScale>
                                      <p:cBhvr>
                                        <p:cTn id="6" dur="2000" fill="hold"/>
                                        <p:tgtEl>
                                          <p:spTgt spid="57347"/>
                                        </p:tgtEl>
                                      </p:cBhvr>
                                      <p:by x="150000" y="150000"/>
                                    </p:animScale>
                                  </p:childTnLst>
                                </p:cTn>
                              </p:par>
                            </p:childTnLst>
                          </p:cTn>
                        </p:par>
                      </p:childTnLst>
                    </p:cTn>
                  </p:par>
                  <p:par>
                    <p:cTn id="7" fill="hold" nodeType="clickPar">
                      <p:stCondLst>
                        <p:cond delay="indefinite"/>
                      </p:stCondLst>
                      <p:childTnLst>
                        <p:par>
                          <p:cTn id="8" fill="hold" nodeType="withGroup">
                            <p:stCondLst>
                              <p:cond delay="0"/>
                            </p:stCondLst>
                            <p:childTnLst>
                              <p:par>
                                <p:cTn id="9" presetID="6" presetClass="emph" presetSubtype="0" fill="hold" grpId="0" nodeType="clickEffect">
                                  <p:stCondLst>
                                    <p:cond delay="0"/>
                                  </p:stCondLst>
                                  <p:childTnLst>
                                    <p:animScale>
                                      <p:cBhvr>
                                        <p:cTn id="10" dur="2000" fill="hold"/>
                                        <p:tgtEl>
                                          <p:spTgt spid="57348"/>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347" grpId="0" animBg="1"/>
      <p:bldP spid="57348"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accent1">
            <a:lumMod val="20000"/>
            <a:lumOff val="80000"/>
          </a:schemeClr>
        </a:solidFill>
        <a:effectLst/>
      </p:bgPr>
    </p:bg>
    <p:spTree>
      <p:nvGrpSpPr>
        <p:cNvPr id="1" name=""/>
        <p:cNvGrpSpPr/>
        <p:nvPr/>
      </p:nvGrpSpPr>
      <p:grpSpPr>
        <a:xfrm>
          <a:off x="0" y="0"/>
          <a:ext cx="0" cy="0"/>
          <a:chOff x="0" y="0"/>
          <a:chExt cx="0" cy="0"/>
        </a:xfrm>
      </p:grpSpPr>
      <p:sp>
        <p:nvSpPr>
          <p:cNvPr id="14338" name="Rectangle 2"/>
          <p:cNvSpPr>
            <a:spLocks noChangeArrowheads="1"/>
          </p:cNvSpPr>
          <p:nvPr/>
        </p:nvSpPr>
        <p:spPr bwMode="auto">
          <a:xfrm>
            <a:off x="1830388" y="166688"/>
            <a:ext cx="16757650" cy="0"/>
          </a:xfrm>
          <a:prstGeom prst="rect">
            <a:avLst/>
          </a:prstGeom>
          <a:noFill/>
          <a:ln w="9525">
            <a:noFill/>
            <a:miter lim="800000"/>
            <a:headEnd/>
            <a:tailEnd/>
          </a:ln>
        </p:spPr>
        <p:txBody>
          <a:bodyPr anchor="ctr">
            <a:spAutoFit/>
          </a:bodyPr>
          <a:lstStyle/>
          <a:p>
            <a:endParaRPr lang="ru-RU">
              <a:latin typeface="Calibri" pitchFamily="34" charset="0"/>
            </a:endParaRPr>
          </a:p>
        </p:txBody>
      </p:sp>
      <p:pic>
        <p:nvPicPr>
          <p:cNvPr id="14339" name="Рисунок 2" descr="http://festival.1september.ru/articles/646664/img1.jpg"/>
          <p:cNvPicPr>
            <a:picLocks noChangeAspect="1" noChangeArrowheads="1"/>
          </p:cNvPicPr>
          <p:nvPr/>
        </p:nvPicPr>
        <p:blipFill>
          <a:blip r:embed="rId2" cstate="print">
            <a:lum contrast="10000"/>
          </a:blip>
          <a:srcRect/>
          <a:stretch>
            <a:fillRect/>
          </a:stretch>
        </p:blipFill>
        <p:spPr bwMode="auto">
          <a:xfrm>
            <a:off x="2347913" y="166688"/>
            <a:ext cx="7856537" cy="6462712"/>
          </a:xfrm>
          <a:prstGeom prst="rect">
            <a:avLst/>
          </a:prstGeom>
          <a:noFill/>
          <a:ln w="9525">
            <a:noFill/>
            <a:miter lim="800000"/>
            <a:headEnd/>
            <a:tailEnd/>
          </a:ln>
        </p:spPr>
      </p:pic>
    </p:spTree>
  </p:cSld>
  <p:clrMapOvr>
    <a:masterClrMapping/>
  </p:clrMapOvr>
  <p:transition spd="slow">
    <p:blinds dir="vert"/>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accent1">
            <a:lumMod val="20000"/>
            <a:lumOff val="80000"/>
          </a:schemeClr>
        </a:solidFill>
        <a:effectLst/>
      </p:bgPr>
    </p:bg>
    <p:spTree>
      <p:nvGrpSpPr>
        <p:cNvPr id="1" name=""/>
        <p:cNvGrpSpPr/>
        <p:nvPr/>
      </p:nvGrpSpPr>
      <p:grpSpPr>
        <a:xfrm>
          <a:off x="0" y="0"/>
          <a:ext cx="0" cy="0"/>
          <a:chOff x="0" y="0"/>
          <a:chExt cx="0" cy="0"/>
        </a:xfrm>
      </p:grpSpPr>
      <p:sp>
        <p:nvSpPr>
          <p:cNvPr id="15362" name="Rectangle 2"/>
          <p:cNvSpPr>
            <a:spLocks noChangeArrowheads="1"/>
          </p:cNvSpPr>
          <p:nvPr/>
        </p:nvSpPr>
        <p:spPr bwMode="auto">
          <a:xfrm>
            <a:off x="0" y="0"/>
            <a:ext cx="12192000" cy="0"/>
          </a:xfrm>
          <a:prstGeom prst="rect">
            <a:avLst/>
          </a:prstGeom>
          <a:noFill/>
          <a:ln w="9525">
            <a:noFill/>
            <a:miter lim="800000"/>
            <a:headEnd/>
            <a:tailEnd/>
          </a:ln>
        </p:spPr>
        <p:txBody>
          <a:bodyPr wrap="none" anchor="ctr">
            <a:spAutoFit/>
          </a:bodyPr>
          <a:lstStyle/>
          <a:p>
            <a:endParaRPr lang="ru-RU">
              <a:latin typeface="Calibri" pitchFamily="34" charset="0"/>
            </a:endParaRPr>
          </a:p>
        </p:txBody>
      </p:sp>
      <p:pic>
        <p:nvPicPr>
          <p:cNvPr id="15363" name="Рисунок 3" descr="http://festival.1september.ru/articles/646664/img2.jpg"/>
          <p:cNvPicPr>
            <a:picLocks noChangeAspect="1" noChangeArrowheads="1"/>
          </p:cNvPicPr>
          <p:nvPr/>
        </p:nvPicPr>
        <p:blipFill>
          <a:blip r:embed="rId2" cstate="print">
            <a:lum contrast="10000"/>
          </a:blip>
          <a:srcRect/>
          <a:stretch>
            <a:fillRect/>
          </a:stretch>
        </p:blipFill>
        <p:spPr bwMode="auto">
          <a:xfrm>
            <a:off x="1890713" y="434975"/>
            <a:ext cx="8410575" cy="5922963"/>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cSld>
  <p:clrMapOvr>
    <a:masterClrMapping/>
  </p:clrMapOvr>
  <p:transition spd="slow">
    <p:blinds dir="vert"/>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6" name="Picture 2"/>
          <p:cNvPicPr>
            <a:picLocks noChangeAspect="1" noChangeArrowheads="1"/>
          </p:cNvPicPr>
          <p:nvPr/>
        </p:nvPicPr>
        <p:blipFill>
          <a:blip r:embed="rId2" cstate="print"/>
          <a:srcRect/>
          <a:stretch>
            <a:fillRect/>
          </a:stretch>
        </p:blipFill>
        <p:spPr bwMode="auto">
          <a:xfrm>
            <a:off x="0" y="0"/>
            <a:ext cx="12192000" cy="6858000"/>
          </a:xfrm>
          <a:prstGeom prst="rect">
            <a:avLst/>
          </a:prstGeom>
          <a:noFill/>
          <a:ln w="9525">
            <a:noFill/>
            <a:miter lim="800000"/>
            <a:headEnd/>
            <a:tailEnd/>
          </a:ln>
        </p:spPr>
      </p:pic>
    </p:spTree>
  </p:cSld>
  <p:clrMapOvr>
    <a:masterClrMapping/>
  </p:clrMapOvr>
  <p:transition spd="slow">
    <p:blinds dir="vert"/>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Рисунок 7"/>
          <p:cNvPicPr>
            <a:picLocks noChangeAspect="1"/>
          </p:cNvPicPr>
          <p:nvPr/>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Заголовок 1"/>
          <p:cNvSpPr>
            <a:spLocks noGrp="1"/>
          </p:cNvSpPr>
          <p:nvPr>
            <p:ph type="title"/>
          </p:nvPr>
        </p:nvSpPr>
        <p:spPr>
          <a:xfrm>
            <a:off x="838200" y="332509"/>
            <a:ext cx="10515600" cy="1358179"/>
          </a:xfrm>
        </p:spPr>
        <p:txBody>
          <a:bodyPr>
            <a:normAutofit fontScale="90000"/>
          </a:bodyPr>
          <a:lstStyle/>
          <a:p>
            <a:pPr eaLnBrk="1" hangingPunct="1">
              <a:defRPr/>
            </a:pPr>
            <a:r>
              <a:rPr lang="en-US" sz="4000" b="1" dirty="0" smtClean="0">
                <a:latin typeface="Aharoni"/>
                <a:ea typeface="Aharoni"/>
                <a:cs typeface="Aharoni"/>
              </a:rPr>
              <a:t>SAY, DO THE RUSSIANS WANT A WAR</a:t>
            </a:r>
            <a:r>
              <a:rPr lang="ru-RU" sz="4000" b="1" dirty="0" smtClean="0">
                <a:latin typeface="Aharoni"/>
                <a:ea typeface="Aharoni"/>
                <a:cs typeface="Aharoni"/>
              </a:rPr>
              <a:t> </a:t>
            </a:r>
            <a:r>
              <a:rPr lang="en-US" sz="4000" b="1" dirty="0" smtClean="0">
                <a:latin typeface="Aharoni"/>
                <a:ea typeface="Aharoni"/>
                <a:cs typeface="Aharoni"/>
              </a:rPr>
              <a:t>?</a:t>
            </a:r>
            <a:r>
              <a:rPr lang="ru-RU" sz="4000" b="1" dirty="0" smtClean="0">
                <a:ea typeface="Aharoni"/>
                <a:cs typeface="Aharoni"/>
              </a:rPr>
              <a:t> </a:t>
            </a:r>
            <a:br>
              <a:rPr lang="ru-RU" sz="4000" b="1" dirty="0" smtClean="0">
                <a:ea typeface="Aharoni"/>
                <a:cs typeface="Aharoni"/>
              </a:rPr>
            </a:br>
            <a:r>
              <a:rPr lang="ru-RU" sz="4000" b="1" dirty="0" smtClean="0">
                <a:latin typeface="Aharoni"/>
                <a:ea typeface="Aharoni"/>
                <a:cs typeface="Aharoni"/>
              </a:rPr>
              <a:t>Хотят ли русские войны?</a:t>
            </a:r>
            <a:r>
              <a:rPr lang="ru-RU" sz="4000" dirty="0" smtClean="0"/>
              <a:t/>
            </a:r>
            <a:br>
              <a:rPr lang="ru-RU" sz="4000" dirty="0" smtClean="0"/>
            </a:br>
            <a:endParaRPr lang="ru-RU" sz="4000" dirty="0" smtClean="0"/>
          </a:p>
        </p:txBody>
      </p:sp>
      <p:sp>
        <p:nvSpPr>
          <p:cNvPr id="3" name="Объект 2"/>
          <p:cNvSpPr>
            <a:spLocks noGrp="1"/>
          </p:cNvSpPr>
          <p:nvPr>
            <p:ph sz="half" idx="1"/>
          </p:nvPr>
        </p:nvSpPr>
        <p:spPr>
          <a:xfrm>
            <a:off x="3490913" y="1357313"/>
            <a:ext cx="3817937" cy="5043487"/>
          </a:xfrm>
        </p:spPr>
        <p:txBody>
          <a:bodyPr rtlCol="0">
            <a:normAutofit fontScale="25000" lnSpcReduction="20000"/>
          </a:bodyPr>
          <a:lstStyle/>
          <a:p>
            <a:pPr marL="0" indent="0" eaLnBrk="1" fontAlgn="auto" hangingPunct="1">
              <a:lnSpc>
                <a:spcPct val="110000"/>
              </a:lnSpc>
              <a:spcBef>
                <a:spcPts val="0"/>
              </a:spcBef>
              <a:spcAft>
                <a:spcPts val="0"/>
              </a:spcAft>
              <a:buFont typeface="Arial" pitchFamily="34" charset="0"/>
              <a:buNone/>
              <a:defRPr/>
            </a:pPr>
            <a:r>
              <a:rPr lang="en-US" sz="6400" dirty="0">
                <a:latin typeface="Times New Roman" panose="02020603050405020304" pitchFamily="18" charset="0"/>
                <a:cs typeface="Times New Roman" panose="02020603050405020304" pitchFamily="18" charset="0"/>
              </a:rPr>
              <a:t/>
            </a:r>
            <a:br>
              <a:rPr lang="en-US" sz="6400" dirty="0">
                <a:latin typeface="Times New Roman" panose="02020603050405020304" pitchFamily="18" charset="0"/>
                <a:cs typeface="Times New Roman" panose="02020603050405020304" pitchFamily="18" charset="0"/>
              </a:rPr>
            </a:br>
            <a:r>
              <a:rPr lang="en-US" sz="6200" dirty="0">
                <a:latin typeface="Times New Roman" panose="02020603050405020304" pitchFamily="18" charset="0"/>
                <a:cs typeface="Times New Roman" panose="02020603050405020304" pitchFamily="18" charset="0"/>
              </a:rPr>
              <a:t>By Ye. Yevtushenko. Translated by T. </a:t>
            </a:r>
            <a:r>
              <a:rPr lang="en-US" sz="6200" dirty="0" err="1" smtClean="0">
                <a:latin typeface="Times New Roman" panose="02020603050405020304" pitchFamily="18" charset="0"/>
                <a:cs typeface="Times New Roman" panose="02020603050405020304" pitchFamily="18" charset="0"/>
              </a:rPr>
              <a:t>Botting</a:t>
            </a:r>
            <a:endParaRPr lang="ru-RU" sz="6200" dirty="0" smtClean="0">
              <a:latin typeface="Times New Roman" panose="02020603050405020304" pitchFamily="18" charset="0"/>
              <a:cs typeface="Times New Roman" panose="02020603050405020304" pitchFamily="18" charset="0"/>
            </a:endParaRPr>
          </a:p>
          <a:p>
            <a:pPr marL="0" indent="0" eaLnBrk="1" fontAlgn="auto" hangingPunct="1">
              <a:lnSpc>
                <a:spcPct val="110000"/>
              </a:lnSpc>
              <a:spcBef>
                <a:spcPts val="0"/>
              </a:spcBef>
              <a:spcAft>
                <a:spcPts val="0"/>
              </a:spcAft>
              <a:buFont typeface="Arial" pitchFamily="34" charset="0"/>
              <a:buNone/>
              <a:defRPr/>
            </a:pPr>
            <a:r>
              <a:rPr lang="en-US" sz="6200" dirty="0">
                <a:latin typeface="Times New Roman" panose="02020603050405020304" pitchFamily="18" charset="0"/>
                <a:cs typeface="Times New Roman" panose="02020603050405020304" pitchFamily="18" charset="0"/>
              </a:rPr>
              <a:t/>
            </a:r>
            <a:br>
              <a:rPr lang="en-US" sz="6200" dirty="0">
                <a:latin typeface="Times New Roman" panose="02020603050405020304" pitchFamily="18" charset="0"/>
                <a:cs typeface="Times New Roman" panose="02020603050405020304" pitchFamily="18" charset="0"/>
              </a:rPr>
            </a:br>
            <a:r>
              <a:rPr lang="en-US" sz="6400" b="1" dirty="0">
                <a:solidFill>
                  <a:srgbClr val="FF0000"/>
                </a:solidFill>
                <a:latin typeface="Times New Roman" panose="02020603050405020304" pitchFamily="18" charset="0"/>
                <a:cs typeface="Times New Roman" panose="02020603050405020304" pitchFamily="18" charset="0"/>
              </a:rPr>
              <a:t>Say, do the Russians want a war?</a:t>
            </a:r>
            <a:r>
              <a:rPr lang="en-US" sz="6200" dirty="0">
                <a:latin typeface="Times New Roman" panose="02020603050405020304" pitchFamily="18" charset="0"/>
                <a:cs typeface="Times New Roman" panose="02020603050405020304" pitchFamily="18" charset="0"/>
              </a:rPr>
              <a:t/>
            </a:r>
            <a:br>
              <a:rPr lang="en-US" sz="6200" dirty="0">
                <a:latin typeface="Times New Roman" panose="02020603050405020304" pitchFamily="18" charset="0"/>
                <a:cs typeface="Times New Roman" panose="02020603050405020304" pitchFamily="18" charset="0"/>
              </a:rPr>
            </a:br>
            <a:r>
              <a:rPr lang="en-US" sz="6200" dirty="0">
                <a:latin typeface="Times New Roman" panose="02020603050405020304" pitchFamily="18" charset="0"/>
                <a:cs typeface="Times New Roman" panose="02020603050405020304" pitchFamily="18" charset="0"/>
              </a:rPr>
              <a:t>Go ask our land, then ask once more</a:t>
            </a:r>
            <a:br>
              <a:rPr lang="en-US" sz="6200" dirty="0">
                <a:latin typeface="Times New Roman" panose="02020603050405020304" pitchFamily="18" charset="0"/>
                <a:cs typeface="Times New Roman" panose="02020603050405020304" pitchFamily="18" charset="0"/>
              </a:rPr>
            </a:br>
            <a:r>
              <a:rPr lang="en-US" sz="6200" dirty="0">
                <a:latin typeface="Times New Roman" panose="02020603050405020304" pitchFamily="18" charset="0"/>
                <a:cs typeface="Times New Roman" panose="02020603050405020304" pitchFamily="18" charset="0"/>
              </a:rPr>
              <a:t>That silence </a:t>
            </a:r>
            <a:r>
              <a:rPr lang="en-US" sz="6200" dirty="0" smtClean="0">
                <a:latin typeface="Times New Roman" panose="02020603050405020304" pitchFamily="18" charset="0"/>
                <a:cs typeface="Times New Roman" panose="02020603050405020304" pitchFamily="18" charset="0"/>
              </a:rPr>
              <a:t>lingering in </a:t>
            </a:r>
            <a:r>
              <a:rPr lang="en-US" sz="6200" dirty="0">
                <a:latin typeface="Times New Roman" panose="02020603050405020304" pitchFamily="18" charset="0"/>
                <a:cs typeface="Times New Roman" panose="02020603050405020304" pitchFamily="18" charset="0"/>
              </a:rPr>
              <a:t>the air</a:t>
            </a:r>
            <a:br>
              <a:rPr lang="en-US" sz="6200" dirty="0">
                <a:latin typeface="Times New Roman" panose="02020603050405020304" pitchFamily="18" charset="0"/>
                <a:cs typeface="Times New Roman" panose="02020603050405020304" pitchFamily="18" charset="0"/>
              </a:rPr>
            </a:br>
            <a:r>
              <a:rPr lang="en-US" sz="6200" dirty="0">
                <a:latin typeface="Times New Roman" panose="02020603050405020304" pitchFamily="18" charset="0"/>
                <a:cs typeface="Times New Roman" panose="02020603050405020304" pitchFamily="18" charset="0"/>
              </a:rPr>
              <a:t>Above the birch and poplar fair.</a:t>
            </a:r>
            <a:br>
              <a:rPr lang="en-US" sz="6200" dirty="0">
                <a:latin typeface="Times New Roman" panose="02020603050405020304" pitchFamily="18" charset="0"/>
                <a:cs typeface="Times New Roman" panose="02020603050405020304" pitchFamily="18" charset="0"/>
              </a:rPr>
            </a:br>
            <a:r>
              <a:rPr lang="en-US" sz="6200" dirty="0">
                <a:latin typeface="Times New Roman" panose="02020603050405020304" pitchFamily="18" charset="0"/>
                <a:cs typeface="Times New Roman" panose="02020603050405020304" pitchFamily="18" charset="0"/>
              </a:rPr>
              <a:t>Beneath those trees lie soldier lads</a:t>
            </a:r>
            <a:br>
              <a:rPr lang="en-US" sz="6200" dirty="0">
                <a:latin typeface="Times New Roman" panose="02020603050405020304" pitchFamily="18" charset="0"/>
                <a:cs typeface="Times New Roman" panose="02020603050405020304" pitchFamily="18" charset="0"/>
              </a:rPr>
            </a:br>
            <a:r>
              <a:rPr lang="en-US" sz="6200" dirty="0">
                <a:latin typeface="Times New Roman" panose="02020603050405020304" pitchFamily="18" charset="0"/>
                <a:cs typeface="Times New Roman" panose="02020603050405020304" pitchFamily="18" charset="0"/>
              </a:rPr>
              <a:t>Whose sons will answer for their dads</a:t>
            </a:r>
            <a:br>
              <a:rPr lang="en-US" sz="6200" dirty="0">
                <a:latin typeface="Times New Roman" panose="02020603050405020304" pitchFamily="18" charset="0"/>
                <a:cs typeface="Times New Roman" panose="02020603050405020304" pitchFamily="18" charset="0"/>
              </a:rPr>
            </a:br>
            <a:r>
              <a:rPr lang="en-US" sz="6200" dirty="0">
                <a:latin typeface="Times New Roman" panose="02020603050405020304" pitchFamily="18" charset="0"/>
                <a:cs typeface="Times New Roman" panose="02020603050405020304" pitchFamily="18" charset="0"/>
              </a:rPr>
              <a:t>To add to what you learnt before,</a:t>
            </a:r>
            <a:br>
              <a:rPr lang="en-US" sz="6200" dirty="0">
                <a:latin typeface="Times New Roman" panose="02020603050405020304" pitchFamily="18" charset="0"/>
                <a:cs typeface="Times New Roman" panose="02020603050405020304" pitchFamily="18" charset="0"/>
              </a:rPr>
            </a:br>
            <a:r>
              <a:rPr lang="en-US" sz="6400" b="1" dirty="0">
                <a:solidFill>
                  <a:srgbClr val="FF0000"/>
                </a:solidFill>
                <a:latin typeface="Times New Roman" panose="02020603050405020304" pitchFamily="18" charset="0"/>
                <a:cs typeface="Times New Roman" panose="02020603050405020304" pitchFamily="18" charset="0"/>
              </a:rPr>
              <a:t>Say, do the Russians want,</a:t>
            </a:r>
            <a:br>
              <a:rPr lang="en-US" sz="6400" b="1" dirty="0">
                <a:solidFill>
                  <a:srgbClr val="FF0000"/>
                </a:solidFill>
                <a:latin typeface="Times New Roman" panose="02020603050405020304" pitchFamily="18" charset="0"/>
                <a:cs typeface="Times New Roman" panose="02020603050405020304" pitchFamily="18" charset="0"/>
              </a:rPr>
            </a:br>
            <a:r>
              <a:rPr lang="en-US" sz="6400" b="1" dirty="0">
                <a:solidFill>
                  <a:srgbClr val="FF0000"/>
                </a:solidFill>
                <a:latin typeface="Times New Roman" panose="02020603050405020304" pitchFamily="18" charset="0"/>
                <a:cs typeface="Times New Roman" panose="02020603050405020304" pitchFamily="18" charset="0"/>
              </a:rPr>
              <a:t>Say, do the Russians want,</a:t>
            </a:r>
            <a:br>
              <a:rPr lang="en-US" sz="6400" b="1" dirty="0">
                <a:solidFill>
                  <a:srgbClr val="FF0000"/>
                </a:solidFill>
                <a:latin typeface="Times New Roman" panose="02020603050405020304" pitchFamily="18" charset="0"/>
                <a:cs typeface="Times New Roman" panose="02020603050405020304" pitchFamily="18" charset="0"/>
              </a:rPr>
            </a:br>
            <a:r>
              <a:rPr lang="en-US" sz="6400" b="1" dirty="0">
                <a:solidFill>
                  <a:srgbClr val="FF0000"/>
                </a:solidFill>
                <a:latin typeface="Times New Roman" panose="02020603050405020304" pitchFamily="18" charset="0"/>
                <a:cs typeface="Times New Roman" panose="02020603050405020304" pitchFamily="18" charset="0"/>
              </a:rPr>
              <a:t>Say, do the Russians want a war</a:t>
            </a:r>
            <a:r>
              <a:rPr lang="en-US" sz="6400" b="1" dirty="0" smtClean="0">
                <a:solidFill>
                  <a:srgbClr val="FF0000"/>
                </a:solidFill>
                <a:latin typeface="Times New Roman" panose="02020603050405020304" pitchFamily="18" charset="0"/>
                <a:cs typeface="Times New Roman" panose="02020603050405020304" pitchFamily="18" charset="0"/>
              </a:rPr>
              <a:t>?</a:t>
            </a:r>
            <a:endParaRPr lang="ru-RU" sz="6400" b="1" dirty="0" smtClean="0">
              <a:solidFill>
                <a:srgbClr val="FF0000"/>
              </a:solidFill>
              <a:latin typeface="Times New Roman" panose="02020603050405020304" pitchFamily="18" charset="0"/>
              <a:cs typeface="Times New Roman" panose="02020603050405020304" pitchFamily="18" charset="0"/>
            </a:endParaRPr>
          </a:p>
          <a:p>
            <a:pPr marL="0" indent="0" eaLnBrk="1" fontAlgn="auto" hangingPunct="1">
              <a:lnSpc>
                <a:spcPct val="110000"/>
              </a:lnSpc>
              <a:spcBef>
                <a:spcPts val="0"/>
              </a:spcBef>
              <a:spcAft>
                <a:spcPts val="0"/>
              </a:spcAft>
              <a:buFont typeface="Arial" pitchFamily="34" charset="0"/>
              <a:buNone/>
              <a:defRPr/>
            </a:pPr>
            <a:r>
              <a:rPr lang="ru-RU" sz="6600" dirty="0"/>
              <a:t> </a:t>
            </a:r>
            <a:r>
              <a:rPr lang="en-US" sz="6600" dirty="0">
                <a:latin typeface="Times New Roman" panose="02020603050405020304" pitchFamily="18" charset="0"/>
                <a:cs typeface="Times New Roman" panose="02020603050405020304" pitchFamily="18" charset="0"/>
              </a:rPr>
              <a:t>Those soldiers died on every hand</a:t>
            </a:r>
            <a:br>
              <a:rPr lang="en-US" sz="6600" dirty="0">
                <a:latin typeface="Times New Roman" panose="02020603050405020304" pitchFamily="18" charset="0"/>
                <a:cs typeface="Times New Roman" panose="02020603050405020304" pitchFamily="18" charset="0"/>
              </a:rPr>
            </a:br>
            <a:r>
              <a:rPr lang="en-US" sz="6600" dirty="0">
                <a:latin typeface="Times New Roman" panose="02020603050405020304" pitchFamily="18" charset="0"/>
                <a:cs typeface="Times New Roman" panose="02020603050405020304" pitchFamily="18" charset="0"/>
              </a:rPr>
              <a:t>Not only for their own dear land,</a:t>
            </a:r>
            <a:br>
              <a:rPr lang="en-US" sz="6600" dirty="0">
                <a:latin typeface="Times New Roman" panose="02020603050405020304" pitchFamily="18" charset="0"/>
                <a:cs typeface="Times New Roman" panose="02020603050405020304" pitchFamily="18" charset="0"/>
              </a:rPr>
            </a:br>
            <a:r>
              <a:rPr lang="en-US" sz="6600" dirty="0">
                <a:latin typeface="Times New Roman" panose="02020603050405020304" pitchFamily="18" charset="0"/>
                <a:cs typeface="Times New Roman" panose="02020603050405020304" pitchFamily="18" charset="0"/>
              </a:rPr>
              <a:t>But so the world at night could sleep</a:t>
            </a:r>
            <a:br>
              <a:rPr lang="en-US" sz="6600" dirty="0">
                <a:latin typeface="Times New Roman" panose="02020603050405020304" pitchFamily="18" charset="0"/>
                <a:cs typeface="Times New Roman" panose="02020603050405020304" pitchFamily="18" charset="0"/>
              </a:rPr>
            </a:br>
            <a:r>
              <a:rPr lang="en-US" sz="6600" dirty="0">
                <a:latin typeface="Times New Roman" panose="02020603050405020304" pitchFamily="18" charset="0"/>
                <a:cs typeface="Times New Roman" panose="02020603050405020304" pitchFamily="18" charset="0"/>
              </a:rPr>
              <a:t>And never have to wake and weep.</a:t>
            </a:r>
            <a:br>
              <a:rPr lang="en-US" sz="6600" dirty="0">
                <a:latin typeface="Times New Roman" panose="02020603050405020304" pitchFamily="18" charset="0"/>
                <a:cs typeface="Times New Roman" panose="02020603050405020304" pitchFamily="18" charset="0"/>
              </a:rPr>
            </a:br>
            <a:r>
              <a:rPr lang="en-US" sz="6600" dirty="0">
                <a:latin typeface="Times New Roman" panose="02020603050405020304" pitchFamily="18" charset="0"/>
                <a:cs typeface="Times New Roman" panose="02020603050405020304" pitchFamily="18" charset="0"/>
              </a:rPr>
              <a:t>Go ask the soldiers from the ranks,</a:t>
            </a:r>
            <a:br>
              <a:rPr lang="en-US" sz="6600" dirty="0">
                <a:latin typeface="Times New Roman" panose="02020603050405020304" pitchFamily="18" charset="0"/>
                <a:cs typeface="Times New Roman" panose="02020603050405020304" pitchFamily="18" charset="0"/>
              </a:rPr>
            </a:br>
            <a:r>
              <a:rPr lang="en-US" sz="6600" dirty="0">
                <a:latin typeface="Times New Roman" panose="02020603050405020304" pitchFamily="18" charset="0"/>
                <a:cs typeface="Times New Roman" panose="02020603050405020304" pitchFamily="18" charset="0"/>
              </a:rPr>
              <a:t>The lads you hugged on Elbe’s banks,</a:t>
            </a:r>
            <a:br>
              <a:rPr lang="en-US" sz="6600" dirty="0">
                <a:latin typeface="Times New Roman" panose="02020603050405020304" pitchFamily="18" charset="0"/>
                <a:cs typeface="Times New Roman" panose="02020603050405020304" pitchFamily="18" charset="0"/>
              </a:rPr>
            </a:br>
            <a:r>
              <a:rPr lang="en-US" sz="6600" dirty="0">
                <a:latin typeface="Times New Roman" panose="02020603050405020304" pitchFamily="18" charset="0"/>
                <a:cs typeface="Times New Roman" panose="02020603050405020304" pitchFamily="18" charset="0"/>
              </a:rPr>
              <a:t>And who remember all they saw,</a:t>
            </a:r>
            <a:endParaRPr lang="ru-RU" sz="6200" dirty="0">
              <a:latin typeface="Times New Roman" panose="02020603050405020304" pitchFamily="18" charset="0"/>
              <a:cs typeface="Times New Roman" panose="02020603050405020304" pitchFamily="18" charset="0"/>
            </a:endParaRPr>
          </a:p>
        </p:txBody>
      </p:sp>
      <p:sp>
        <p:nvSpPr>
          <p:cNvPr id="4" name="Объект 3"/>
          <p:cNvSpPr>
            <a:spLocks noGrp="1"/>
          </p:cNvSpPr>
          <p:nvPr>
            <p:ph sz="half" idx="2"/>
          </p:nvPr>
        </p:nvSpPr>
        <p:spPr>
          <a:xfrm>
            <a:off x="7634288" y="2133600"/>
            <a:ext cx="3948112" cy="4043363"/>
          </a:xfrm>
        </p:spPr>
        <p:txBody>
          <a:bodyPr rtlCol="0">
            <a:noAutofit/>
          </a:bodyPr>
          <a:lstStyle/>
          <a:p>
            <a:pPr marL="0" indent="0" eaLnBrk="1" fontAlgn="auto" hangingPunct="1">
              <a:lnSpc>
                <a:spcPct val="110000"/>
              </a:lnSpc>
              <a:spcBef>
                <a:spcPts val="0"/>
              </a:spcBef>
              <a:spcAft>
                <a:spcPts val="0"/>
              </a:spcAft>
              <a:buFont typeface="Arial" pitchFamily="34" charset="0"/>
              <a:buNone/>
              <a:defRPr/>
            </a:pPr>
            <a:r>
              <a:rPr lang="en-US" sz="2000" dirty="0">
                <a:latin typeface="Times New Roman" panose="02020603050405020304" pitchFamily="18" charset="0"/>
                <a:cs typeface="Times New Roman" panose="02020603050405020304" pitchFamily="18" charset="0"/>
              </a:rPr>
              <a:t/>
            </a:r>
            <a:br>
              <a:rPr lang="en-US" sz="2000" dirty="0">
                <a:latin typeface="Times New Roman" panose="02020603050405020304" pitchFamily="18" charset="0"/>
                <a:cs typeface="Times New Roman" panose="02020603050405020304" pitchFamily="18" charset="0"/>
              </a:rPr>
            </a:br>
            <a:r>
              <a:rPr lang="en-US" sz="1600" b="1" dirty="0">
                <a:solidFill>
                  <a:srgbClr val="FF0000"/>
                </a:solidFill>
                <a:latin typeface="Times New Roman" panose="02020603050405020304" pitchFamily="18" charset="0"/>
                <a:cs typeface="Times New Roman" panose="02020603050405020304" pitchFamily="18" charset="0"/>
              </a:rPr>
              <a:t>Say, do the Russians want,</a:t>
            </a:r>
            <a:br>
              <a:rPr lang="en-US" sz="1600" b="1" dirty="0">
                <a:solidFill>
                  <a:srgbClr val="FF0000"/>
                </a:solidFill>
                <a:latin typeface="Times New Roman" panose="02020603050405020304" pitchFamily="18" charset="0"/>
                <a:cs typeface="Times New Roman" panose="02020603050405020304" pitchFamily="18" charset="0"/>
              </a:rPr>
            </a:br>
            <a:r>
              <a:rPr lang="en-US" sz="1600" b="1" dirty="0">
                <a:solidFill>
                  <a:srgbClr val="FF0000"/>
                </a:solidFill>
                <a:latin typeface="Times New Roman" panose="02020603050405020304" pitchFamily="18" charset="0"/>
                <a:cs typeface="Times New Roman" panose="02020603050405020304" pitchFamily="18" charset="0"/>
              </a:rPr>
              <a:t>Say, do the Russians want,</a:t>
            </a:r>
            <a:br>
              <a:rPr lang="en-US" sz="1600" b="1" dirty="0">
                <a:solidFill>
                  <a:srgbClr val="FF0000"/>
                </a:solidFill>
                <a:latin typeface="Times New Roman" panose="02020603050405020304" pitchFamily="18" charset="0"/>
                <a:cs typeface="Times New Roman" panose="02020603050405020304" pitchFamily="18" charset="0"/>
              </a:rPr>
            </a:br>
            <a:r>
              <a:rPr lang="en-US" sz="1600" b="1" dirty="0">
                <a:solidFill>
                  <a:srgbClr val="FF0000"/>
                </a:solidFill>
                <a:latin typeface="Times New Roman" panose="02020603050405020304" pitchFamily="18" charset="0"/>
                <a:cs typeface="Times New Roman" panose="02020603050405020304" pitchFamily="18" charset="0"/>
              </a:rPr>
              <a:t>Say, do the Russians want a war?</a:t>
            </a:r>
            <a:endParaRPr lang="ru-RU" sz="1600" b="1" dirty="0">
              <a:solidFill>
                <a:srgbClr val="FF0000"/>
              </a:solidFill>
              <a:latin typeface="Times New Roman" panose="02020603050405020304" pitchFamily="18" charset="0"/>
              <a:cs typeface="Times New Roman" panose="02020603050405020304" pitchFamily="18" charset="0"/>
            </a:endParaRPr>
          </a:p>
          <a:p>
            <a:pPr marL="0" indent="0" eaLnBrk="1" fontAlgn="auto" hangingPunct="1">
              <a:lnSpc>
                <a:spcPct val="110000"/>
              </a:lnSpc>
              <a:spcBef>
                <a:spcPts val="0"/>
              </a:spcBef>
              <a:spcAft>
                <a:spcPts val="0"/>
              </a:spcAft>
              <a:buFont typeface="Arial" pitchFamily="34" charset="0"/>
              <a:buNone/>
              <a:defRPr/>
            </a:pPr>
            <a:r>
              <a:rPr lang="en-US" sz="1600" dirty="0">
                <a:latin typeface="Times New Roman" panose="02020603050405020304" pitchFamily="18" charset="0"/>
                <a:cs typeface="Times New Roman" panose="02020603050405020304" pitchFamily="18" charset="0"/>
              </a:rPr>
              <a:t>Sure, we known how to fight a war,</a:t>
            </a:r>
            <a:br>
              <a:rPr lang="en-US" sz="1600" dirty="0">
                <a:latin typeface="Times New Roman" panose="02020603050405020304" pitchFamily="18" charset="0"/>
                <a:cs typeface="Times New Roman" panose="02020603050405020304" pitchFamily="18" charset="0"/>
              </a:rPr>
            </a:br>
            <a:r>
              <a:rPr lang="en-US" sz="1600" dirty="0">
                <a:latin typeface="Times New Roman" panose="02020603050405020304" pitchFamily="18" charset="0"/>
                <a:cs typeface="Times New Roman" panose="02020603050405020304" pitchFamily="18" charset="0"/>
              </a:rPr>
              <a:t>But we don’t want to see once more</a:t>
            </a:r>
            <a:br>
              <a:rPr lang="en-US" sz="1600" dirty="0">
                <a:latin typeface="Times New Roman" panose="02020603050405020304" pitchFamily="18" charset="0"/>
                <a:cs typeface="Times New Roman" panose="02020603050405020304" pitchFamily="18" charset="0"/>
              </a:rPr>
            </a:br>
            <a:r>
              <a:rPr lang="en-US" sz="1600" dirty="0">
                <a:latin typeface="Times New Roman" panose="02020603050405020304" pitchFamily="18" charset="0"/>
                <a:cs typeface="Times New Roman" panose="02020603050405020304" pitchFamily="18" charset="0"/>
              </a:rPr>
              <a:t>The soldiers falling all around,</a:t>
            </a:r>
            <a:br>
              <a:rPr lang="en-US" sz="1600" dirty="0">
                <a:latin typeface="Times New Roman" panose="02020603050405020304" pitchFamily="18" charset="0"/>
                <a:cs typeface="Times New Roman" panose="02020603050405020304" pitchFamily="18" charset="0"/>
              </a:rPr>
            </a:br>
            <a:r>
              <a:rPr lang="en-US" sz="1600" dirty="0">
                <a:latin typeface="Times New Roman" panose="02020603050405020304" pitchFamily="18" charset="0"/>
                <a:cs typeface="Times New Roman" panose="02020603050405020304" pitchFamily="18" charset="0"/>
              </a:rPr>
              <a:t>Their country-side a battle-ground.</a:t>
            </a:r>
            <a:br>
              <a:rPr lang="en-US" sz="1600" dirty="0">
                <a:latin typeface="Times New Roman" panose="02020603050405020304" pitchFamily="18" charset="0"/>
                <a:cs typeface="Times New Roman" panose="02020603050405020304" pitchFamily="18" charset="0"/>
              </a:rPr>
            </a:br>
            <a:r>
              <a:rPr lang="en-US" sz="1600" dirty="0">
                <a:latin typeface="Times New Roman" panose="02020603050405020304" pitchFamily="18" charset="0"/>
                <a:cs typeface="Times New Roman" panose="02020603050405020304" pitchFamily="18" charset="0"/>
              </a:rPr>
              <a:t>Ask those who give the soldiers life,</a:t>
            </a:r>
            <a:br>
              <a:rPr lang="en-US" sz="1600" dirty="0">
                <a:latin typeface="Times New Roman" panose="02020603050405020304" pitchFamily="18" charset="0"/>
                <a:cs typeface="Times New Roman" panose="02020603050405020304" pitchFamily="18" charset="0"/>
              </a:rPr>
            </a:br>
            <a:r>
              <a:rPr lang="en-US" sz="1600" dirty="0">
                <a:latin typeface="Times New Roman" panose="02020603050405020304" pitchFamily="18" charset="0"/>
                <a:cs typeface="Times New Roman" panose="02020603050405020304" pitchFamily="18" charset="0"/>
              </a:rPr>
              <a:t>Go ask my mother, ask my wife,</a:t>
            </a:r>
            <a:br>
              <a:rPr lang="en-US" sz="1600" dirty="0">
                <a:latin typeface="Times New Roman" panose="02020603050405020304" pitchFamily="18" charset="0"/>
                <a:cs typeface="Times New Roman" panose="02020603050405020304" pitchFamily="18" charset="0"/>
              </a:rPr>
            </a:br>
            <a:r>
              <a:rPr lang="en-US" sz="1600" dirty="0">
                <a:latin typeface="Times New Roman" panose="02020603050405020304" pitchFamily="18" charset="0"/>
                <a:cs typeface="Times New Roman" panose="02020603050405020304" pitchFamily="18" charset="0"/>
              </a:rPr>
              <a:t>And you will have to ask no more,</a:t>
            </a:r>
            <a:br>
              <a:rPr lang="en-US" sz="1600" dirty="0">
                <a:latin typeface="Times New Roman" panose="02020603050405020304" pitchFamily="18" charset="0"/>
                <a:cs typeface="Times New Roman" panose="02020603050405020304" pitchFamily="18" charset="0"/>
              </a:rPr>
            </a:br>
            <a:r>
              <a:rPr lang="en-US" sz="1600" b="1" dirty="0">
                <a:solidFill>
                  <a:srgbClr val="FF0000"/>
                </a:solidFill>
                <a:latin typeface="Times New Roman" panose="02020603050405020304" pitchFamily="18" charset="0"/>
                <a:cs typeface="Times New Roman" panose="02020603050405020304" pitchFamily="18" charset="0"/>
              </a:rPr>
              <a:t>Say, do the Russians want</a:t>
            </a:r>
            <a:br>
              <a:rPr lang="en-US" sz="1600" b="1" dirty="0">
                <a:solidFill>
                  <a:srgbClr val="FF0000"/>
                </a:solidFill>
                <a:latin typeface="Times New Roman" panose="02020603050405020304" pitchFamily="18" charset="0"/>
                <a:cs typeface="Times New Roman" panose="02020603050405020304" pitchFamily="18" charset="0"/>
              </a:rPr>
            </a:br>
            <a:r>
              <a:rPr lang="en-US" sz="1600" b="1" dirty="0">
                <a:solidFill>
                  <a:srgbClr val="FF0000"/>
                </a:solidFill>
                <a:latin typeface="Times New Roman" panose="02020603050405020304" pitchFamily="18" charset="0"/>
                <a:cs typeface="Times New Roman" panose="02020603050405020304" pitchFamily="18" charset="0"/>
              </a:rPr>
              <a:t>Say, do the Russians want,</a:t>
            </a:r>
            <a:br>
              <a:rPr lang="en-US" sz="1600" b="1" dirty="0">
                <a:solidFill>
                  <a:srgbClr val="FF0000"/>
                </a:solidFill>
                <a:latin typeface="Times New Roman" panose="02020603050405020304" pitchFamily="18" charset="0"/>
                <a:cs typeface="Times New Roman" panose="02020603050405020304" pitchFamily="18" charset="0"/>
              </a:rPr>
            </a:br>
            <a:r>
              <a:rPr lang="en-US" sz="1600" b="1" dirty="0">
                <a:solidFill>
                  <a:srgbClr val="FF0000"/>
                </a:solidFill>
                <a:latin typeface="Times New Roman" panose="02020603050405020304" pitchFamily="18" charset="0"/>
                <a:cs typeface="Times New Roman" panose="02020603050405020304" pitchFamily="18" charset="0"/>
              </a:rPr>
              <a:t>Say, do the Russians want a war?</a:t>
            </a:r>
            <a:endParaRPr lang="ru-RU" sz="1600" b="1" dirty="0">
              <a:solidFill>
                <a:srgbClr val="FF0000"/>
              </a:solidFill>
              <a:latin typeface="Times New Roman" panose="02020603050405020304" pitchFamily="18" charset="0"/>
              <a:cs typeface="Times New Roman" panose="02020603050405020304" pitchFamily="18" charset="0"/>
            </a:endParaRPr>
          </a:p>
          <a:p>
            <a:pPr eaLnBrk="1" fontAlgn="auto" hangingPunct="1">
              <a:spcAft>
                <a:spcPts val="0"/>
              </a:spcAft>
              <a:defRPr/>
            </a:pPr>
            <a:endParaRPr lang="ru-RU" sz="2000" dirty="0"/>
          </a:p>
          <a:p>
            <a:pPr marL="0" indent="0" eaLnBrk="1" fontAlgn="auto" hangingPunct="1">
              <a:spcAft>
                <a:spcPts val="0"/>
              </a:spcAft>
              <a:buFont typeface="Arial" pitchFamily="34" charset="0"/>
              <a:buNone/>
              <a:defRPr/>
            </a:pPr>
            <a:endParaRPr lang="ru-RU" sz="2000" dirty="0"/>
          </a:p>
        </p:txBody>
      </p:sp>
    </p:spTree>
  </p:cSld>
  <p:clrMapOvr>
    <a:masterClrMapping/>
  </p:clrMapOvr>
  <p:transition spd="slow">
    <p:blinds dir="vert"/>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FFCC66"/>
        </a:solidFill>
        <a:effectLst/>
      </p:bgPr>
    </p:bg>
    <p:spTree>
      <p:nvGrpSpPr>
        <p:cNvPr id="1" name=""/>
        <p:cNvGrpSpPr/>
        <p:nvPr/>
      </p:nvGrpSpPr>
      <p:grpSpPr>
        <a:xfrm>
          <a:off x="0" y="0"/>
          <a:ext cx="0" cy="0"/>
          <a:chOff x="0" y="0"/>
          <a:chExt cx="0" cy="0"/>
        </a:xfrm>
      </p:grpSpPr>
      <p:pic>
        <p:nvPicPr>
          <p:cNvPr id="4098" name="Объект 4"/>
          <p:cNvPicPr>
            <a:picLocks noChangeAspect="1"/>
          </p:cNvPicPr>
          <p:nvPr/>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4099" name="Заголовок 1"/>
          <p:cNvSpPr>
            <a:spLocks noGrp="1"/>
          </p:cNvSpPr>
          <p:nvPr>
            <p:ph type="title"/>
          </p:nvPr>
        </p:nvSpPr>
        <p:spPr>
          <a:xfrm>
            <a:off x="1524000" y="0"/>
            <a:ext cx="9144000" cy="5791200"/>
          </a:xfrm>
        </p:spPr>
        <p:txBody>
          <a:bodyPr/>
          <a:lstStyle/>
          <a:p>
            <a:pPr algn="ctr" eaLnBrk="1" hangingPunct="1"/>
            <a:r>
              <a:rPr lang="en-US" altLang="ru-RU" sz="3200" b="1" u="sng" smtClean="0"/>
              <a:t>Hero Cities of the Great Patriotic War</a:t>
            </a:r>
            <a:r>
              <a:rPr lang="ru-RU" altLang="ru-RU" sz="3200" b="1" smtClean="0"/>
              <a:t/>
            </a:r>
            <a:br>
              <a:rPr lang="ru-RU" altLang="ru-RU" sz="3200" b="1" smtClean="0"/>
            </a:br>
            <a:r>
              <a:rPr lang="en-US" altLang="ru-RU" sz="3200" b="1" smtClean="0"/>
              <a:t> </a:t>
            </a:r>
            <a:r>
              <a:rPr lang="ru-RU" altLang="ru-RU" sz="3200" b="1" smtClean="0"/>
              <a:t/>
            </a:r>
            <a:br>
              <a:rPr lang="ru-RU" altLang="ru-RU" sz="3200" b="1" smtClean="0"/>
            </a:br>
            <a:r>
              <a:rPr lang="en-US" altLang="ru-RU" sz="3200" b="1" smtClean="0"/>
              <a:t>The title Hero City was given to 13 cities of the former Soviet Union. (To be precise, there are 12 Hero Cities and 1 Hero-Fortress). </a:t>
            </a:r>
            <a:r>
              <a:rPr lang="ru-RU" altLang="ru-RU" sz="3200" b="1" smtClean="0"/>
              <a:t/>
            </a:r>
            <a:br>
              <a:rPr lang="ru-RU" altLang="ru-RU" sz="3200" b="1" smtClean="0"/>
            </a:br>
            <a:r>
              <a:rPr lang="en-US" altLang="ru-RU" sz="3200" b="1" smtClean="0"/>
              <a:t>Each of the Hero Cities was honored for it's great heroism, sacrifice and role in the eventual defeat of Fascist invaders during the Great Patriotic War. Of the 13 Hero Cities, 7 are in present day Russia, 4 lie within Ukraine, while the remaining 2 are in Belarus.</a:t>
            </a:r>
            <a:r>
              <a:rPr lang="ru-RU" altLang="ru-RU" sz="3200" b="1" smtClean="0"/>
              <a:t/>
            </a:r>
            <a:br>
              <a:rPr lang="ru-RU" altLang="ru-RU" sz="3200" b="1" smtClean="0"/>
            </a:br>
            <a:endParaRPr lang="ru-RU" altLang="ru-RU" sz="3200" b="1" smtClean="0"/>
          </a:p>
        </p:txBody>
      </p:sp>
    </p:spTree>
  </p:cSld>
  <p:clrMapOvr>
    <a:masterClrMapping/>
  </p:clrMapOvr>
  <p:transition spd="slow">
    <p:blinds dir="vert"/>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FFCC66"/>
        </a:solidFill>
        <a:effectLst/>
      </p:bgPr>
    </p:bg>
    <p:spTree>
      <p:nvGrpSpPr>
        <p:cNvPr id="1" name=""/>
        <p:cNvGrpSpPr/>
        <p:nvPr/>
      </p:nvGrpSpPr>
      <p:grpSpPr>
        <a:xfrm>
          <a:off x="0" y="0"/>
          <a:ext cx="0" cy="0"/>
          <a:chOff x="0" y="0"/>
          <a:chExt cx="0" cy="0"/>
        </a:xfrm>
      </p:grpSpPr>
      <p:pic>
        <p:nvPicPr>
          <p:cNvPr id="5122" name="Рисунок 1"/>
          <p:cNvPicPr>
            <a:picLocks noChangeAspect="1"/>
          </p:cNvPicPr>
          <p:nvPr/>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9218" name="Заголовок 1"/>
          <p:cNvSpPr>
            <a:spLocks noGrp="1"/>
          </p:cNvSpPr>
          <p:nvPr>
            <p:ph type="title"/>
          </p:nvPr>
        </p:nvSpPr>
        <p:spPr>
          <a:xfrm>
            <a:off x="5611813" y="274638"/>
            <a:ext cx="6129337" cy="6202362"/>
          </a:xfrm>
        </p:spPr>
        <p:txBody>
          <a:bodyPr rtlCol="0">
            <a:normAutofit fontScale="90000"/>
          </a:bodyPr>
          <a:lstStyle/>
          <a:p>
            <a:pPr marL="342900" indent="-342900" eaLnBrk="1" fontAlgn="auto" hangingPunct="1">
              <a:spcAft>
                <a:spcPts val="0"/>
              </a:spcAft>
              <a:defRPr/>
            </a:pPr>
            <a:r>
              <a:rPr lang="en-US" altLang="ru-RU" sz="3200" b="1" dirty="0" smtClean="0">
                <a:solidFill>
                  <a:srgbClr val="FF0000"/>
                </a:solidFill>
              </a:rPr>
              <a:t>    </a:t>
            </a:r>
            <a:r>
              <a:rPr lang="ru-RU" altLang="ru-RU" sz="3600" b="1" dirty="0" err="1" smtClean="0">
                <a:solidFill>
                  <a:srgbClr val="FF0000"/>
                </a:solidFill>
              </a:rPr>
              <a:t>Leningrad</a:t>
            </a:r>
            <a:r>
              <a:rPr lang="ru-RU" altLang="ru-RU" sz="3600" b="1" dirty="0" smtClean="0">
                <a:solidFill>
                  <a:srgbClr val="FF0000"/>
                </a:solidFill>
              </a:rPr>
              <a:t> </a:t>
            </a:r>
            <a:r>
              <a:rPr lang="ru-RU" altLang="ru-RU" sz="3600" b="1" dirty="0">
                <a:solidFill>
                  <a:srgbClr val="FF0000"/>
                </a:solidFill>
              </a:rPr>
              <a:t>(</a:t>
            </a:r>
            <a:r>
              <a:rPr lang="ru-RU" altLang="ru-RU" sz="3600" b="1" dirty="0" err="1">
                <a:solidFill>
                  <a:srgbClr val="FF0000"/>
                </a:solidFill>
              </a:rPr>
              <a:t>St</a:t>
            </a:r>
            <a:r>
              <a:rPr lang="ru-RU" altLang="ru-RU" sz="3600" b="1" dirty="0">
                <a:solidFill>
                  <a:srgbClr val="FF0000"/>
                </a:solidFill>
              </a:rPr>
              <a:t> </a:t>
            </a:r>
            <a:r>
              <a:rPr lang="ru-RU" altLang="ru-RU" sz="3600" b="1" dirty="0" err="1" smtClean="0">
                <a:solidFill>
                  <a:srgbClr val="FF0000"/>
                </a:solidFill>
              </a:rPr>
              <a:t>Petersburg</a:t>
            </a:r>
            <a:r>
              <a:rPr lang="ru-RU" altLang="ru-RU" sz="3600" b="1" dirty="0" smtClean="0">
                <a:solidFill>
                  <a:srgbClr val="FF0000"/>
                </a:solidFill>
              </a:rPr>
              <a:t>)</a:t>
            </a:r>
            <a:r>
              <a:rPr lang="en-US" altLang="ru-RU" sz="3600" b="1" dirty="0">
                <a:solidFill>
                  <a:srgbClr val="FF0000"/>
                </a:solidFill>
              </a:rPr>
              <a:t/>
            </a:r>
            <a:br>
              <a:rPr lang="en-US" altLang="ru-RU" sz="3600" b="1" dirty="0">
                <a:solidFill>
                  <a:srgbClr val="FF0000"/>
                </a:solidFill>
              </a:rPr>
            </a:br>
            <a:r>
              <a:rPr lang="ru-RU" altLang="ru-RU" sz="3600" b="1" dirty="0" err="1" smtClean="0">
                <a:solidFill>
                  <a:srgbClr val="FF0000"/>
                </a:solidFill>
              </a:rPr>
              <a:t>Stalingrad</a:t>
            </a:r>
            <a:r>
              <a:rPr lang="ru-RU" altLang="ru-RU" sz="3600" b="1" dirty="0" smtClean="0">
                <a:solidFill>
                  <a:srgbClr val="FF0000"/>
                </a:solidFill>
              </a:rPr>
              <a:t> </a:t>
            </a:r>
            <a:r>
              <a:rPr lang="ru-RU" altLang="ru-RU" sz="3600" b="1" dirty="0">
                <a:solidFill>
                  <a:srgbClr val="FF0000"/>
                </a:solidFill>
              </a:rPr>
              <a:t>(</a:t>
            </a:r>
            <a:r>
              <a:rPr lang="ru-RU" altLang="ru-RU" sz="3600" b="1" dirty="0" err="1">
                <a:solidFill>
                  <a:srgbClr val="FF0000"/>
                </a:solidFill>
              </a:rPr>
              <a:t>Volgograd</a:t>
            </a:r>
            <a:r>
              <a:rPr lang="ru-RU" altLang="ru-RU" sz="3600" b="1" dirty="0">
                <a:solidFill>
                  <a:srgbClr val="FF0000"/>
                </a:solidFill>
              </a:rPr>
              <a:t>)</a:t>
            </a:r>
            <a:br>
              <a:rPr lang="ru-RU" altLang="ru-RU" sz="3600" b="1" dirty="0">
                <a:solidFill>
                  <a:srgbClr val="FF0000"/>
                </a:solidFill>
              </a:rPr>
            </a:br>
            <a:r>
              <a:rPr lang="ru-RU" altLang="ru-RU" sz="3600" b="1" dirty="0" err="1">
                <a:solidFill>
                  <a:srgbClr val="FF0000"/>
                </a:solidFill>
              </a:rPr>
              <a:t>Odessa</a:t>
            </a:r>
            <a:r>
              <a:rPr lang="ru-RU" altLang="ru-RU" sz="3600" b="1" dirty="0">
                <a:solidFill>
                  <a:srgbClr val="FF0000"/>
                </a:solidFill>
              </a:rPr>
              <a:t/>
            </a:r>
            <a:br>
              <a:rPr lang="ru-RU" altLang="ru-RU" sz="3600" b="1" dirty="0">
                <a:solidFill>
                  <a:srgbClr val="FF0000"/>
                </a:solidFill>
              </a:rPr>
            </a:br>
            <a:r>
              <a:rPr lang="ru-RU" altLang="ru-RU" sz="3600" b="1" dirty="0" err="1">
                <a:solidFill>
                  <a:srgbClr val="FF0000"/>
                </a:solidFill>
              </a:rPr>
              <a:t>Sevastopol</a:t>
            </a:r>
            <a:r>
              <a:rPr lang="ru-RU" altLang="ru-RU" sz="3600" b="1" dirty="0">
                <a:solidFill>
                  <a:srgbClr val="FF0000"/>
                </a:solidFill>
              </a:rPr>
              <a:t/>
            </a:r>
            <a:br>
              <a:rPr lang="ru-RU" altLang="ru-RU" sz="3600" b="1" dirty="0">
                <a:solidFill>
                  <a:srgbClr val="FF0000"/>
                </a:solidFill>
              </a:rPr>
            </a:br>
            <a:r>
              <a:rPr lang="ru-RU" altLang="ru-RU" sz="3600" b="1" dirty="0" err="1">
                <a:solidFill>
                  <a:srgbClr val="FF0000"/>
                </a:solidFill>
              </a:rPr>
              <a:t>Kiev</a:t>
            </a:r>
            <a:r>
              <a:rPr lang="ru-RU" altLang="ru-RU" sz="3600" b="1" dirty="0">
                <a:solidFill>
                  <a:srgbClr val="FF0000"/>
                </a:solidFill>
              </a:rPr>
              <a:t/>
            </a:r>
            <a:br>
              <a:rPr lang="ru-RU" altLang="ru-RU" sz="3600" b="1" dirty="0">
                <a:solidFill>
                  <a:srgbClr val="FF0000"/>
                </a:solidFill>
              </a:rPr>
            </a:br>
            <a:r>
              <a:rPr lang="ru-RU" altLang="ru-RU" sz="3600" b="1" dirty="0" err="1">
                <a:solidFill>
                  <a:srgbClr val="FF0000"/>
                </a:solidFill>
              </a:rPr>
              <a:t>Brest</a:t>
            </a:r>
            <a:r>
              <a:rPr lang="ru-RU" altLang="ru-RU" sz="3600" b="1" dirty="0">
                <a:solidFill>
                  <a:srgbClr val="FF0000"/>
                </a:solidFill>
              </a:rPr>
              <a:t> </a:t>
            </a:r>
            <a:r>
              <a:rPr lang="ru-RU" altLang="ru-RU" sz="3600" b="1" dirty="0" err="1">
                <a:solidFill>
                  <a:srgbClr val="FF0000"/>
                </a:solidFill>
              </a:rPr>
              <a:t>Hero-Fortress</a:t>
            </a:r>
            <a:r>
              <a:rPr lang="ru-RU" altLang="ru-RU" sz="3600" b="1" dirty="0">
                <a:solidFill>
                  <a:srgbClr val="FF0000"/>
                </a:solidFill>
              </a:rPr>
              <a:t/>
            </a:r>
            <a:br>
              <a:rPr lang="ru-RU" altLang="ru-RU" sz="3600" b="1" dirty="0">
                <a:solidFill>
                  <a:srgbClr val="FF0000"/>
                </a:solidFill>
              </a:rPr>
            </a:br>
            <a:r>
              <a:rPr lang="ru-RU" altLang="ru-RU" sz="3600" b="1" dirty="0" err="1">
                <a:solidFill>
                  <a:srgbClr val="FF0000"/>
                </a:solidFill>
              </a:rPr>
              <a:t>Moscow</a:t>
            </a:r>
            <a:r>
              <a:rPr lang="ru-RU" altLang="ru-RU" sz="3600" b="1" dirty="0">
                <a:solidFill>
                  <a:srgbClr val="FF0000"/>
                </a:solidFill>
              </a:rPr>
              <a:t/>
            </a:r>
            <a:br>
              <a:rPr lang="ru-RU" altLang="ru-RU" sz="3600" b="1" dirty="0">
                <a:solidFill>
                  <a:srgbClr val="FF0000"/>
                </a:solidFill>
              </a:rPr>
            </a:br>
            <a:r>
              <a:rPr lang="ru-RU" altLang="ru-RU" sz="3600" b="1" dirty="0" err="1">
                <a:solidFill>
                  <a:srgbClr val="FF0000"/>
                </a:solidFill>
              </a:rPr>
              <a:t>Kerch</a:t>
            </a:r>
            <a:r>
              <a:rPr lang="ru-RU" altLang="ru-RU" sz="3600" b="1" dirty="0">
                <a:solidFill>
                  <a:srgbClr val="FF0000"/>
                </a:solidFill>
              </a:rPr>
              <a:t/>
            </a:r>
            <a:br>
              <a:rPr lang="ru-RU" altLang="ru-RU" sz="3600" b="1" dirty="0">
                <a:solidFill>
                  <a:srgbClr val="FF0000"/>
                </a:solidFill>
              </a:rPr>
            </a:br>
            <a:r>
              <a:rPr lang="ru-RU" altLang="ru-RU" sz="3600" b="1" dirty="0" err="1">
                <a:solidFill>
                  <a:srgbClr val="FF0000"/>
                </a:solidFill>
              </a:rPr>
              <a:t>Novorossiysk</a:t>
            </a:r>
            <a:r>
              <a:rPr lang="ru-RU" altLang="ru-RU" sz="3600" b="1" dirty="0">
                <a:solidFill>
                  <a:srgbClr val="FF0000"/>
                </a:solidFill>
              </a:rPr>
              <a:t/>
            </a:r>
            <a:br>
              <a:rPr lang="ru-RU" altLang="ru-RU" sz="3600" b="1" dirty="0">
                <a:solidFill>
                  <a:srgbClr val="FF0000"/>
                </a:solidFill>
              </a:rPr>
            </a:br>
            <a:r>
              <a:rPr lang="ru-RU" altLang="ru-RU" sz="3600" b="1" dirty="0" err="1">
                <a:solidFill>
                  <a:srgbClr val="FF0000"/>
                </a:solidFill>
              </a:rPr>
              <a:t>Minsk</a:t>
            </a:r>
            <a:r>
              <a:rPr lang="ru-RU" altLang="ru-RU" sz="3600" b="1" dirty="0">
                <a:solidFill>
                  <a:srgbClr val="FF0000"/>
                </a:solidFill>
              </a:rPr>
              <a:t/>
            </a:r>
            <a:br>
              <a:rPr lang="ru-RU" altLang="ru-RU" sz="3600" b="1" dirty="0">
                <a:solidFill>
                  <a:srgbClr val="FF0000"/>
                </a:solidFill>
              </a:rPr>
            </a:br>
            <a:r>
              <a:rPr lang="ru-RU" altLang="ru-RU" sz="3600" b="1" dirty="0" err="1">
                <a:solidFill>
                  <a:srgbClr val="FF0000"/>
                </a:solidFill>
              </a:rPr>
              <a:t>Tula</a:t>
            </a:r>
            <a:r>
              <a:rPr lang="ru-RU" altLang="ru-RU" sz="3600" b="1" dirty="0">
                <a:solidFill>
                  <a:srgbClr val="FF0000"/>
                </a:solidFill>
              </a:rPr>
              <a:t/>
            </a:r>
            <a:br>
              <a:rPr lang="ru-RU" altLang="ru-RU" sz="3600" b="1" dirty="0">
                <a:solidFill>
                  <a:srgbClr val="FF0000"/>
                </a:solidFill>
              </a:rPr>
            </a:br>
            <a:r>
              <a:rPr lang="ru-RU" altLang="ru-RU" sz="3600" b="1" dirty="0" err="1">
                <a:solidFill>
                  <a:srgbClr val="FF0000"/>
                </a:solidFill>
              </a:rPr>
              <a:t>Murmansk</a:t>
            </a:r>
            <a:r>
              <a:rPr lang="ru-RU" altLang="ru-RU" sz="3600" b="1" dirty="0">
                <a:solidFill>
                  <a:srgbClr val="FF0000"/>
                </a:solidFill>
              </a:rPr>
              <a:t/>
            </a:r>
            <a:br>
              <a:rPr lang="ru-RU" altLang="ru-RU" sz="3600" b="1" dirty="0">
                <a:solidFill>
                  <a:srgbClr val="FF0000"/>
                </a:solidFill>
              </a:rPr>
            </a:br>
            <a:r>
              <a:rPr lang="ru-RU" altLang="ru-RU" sz="3600" b="1" dirty="0" err="1">
                <a:solidFill>
                  <a:srgbClr val="FF0000"/>
                </a:solidFill>
              </a:rPr>
              <a:t>Smolensk</a:t>
            </a:r>
            <a:endParaRPr lang="ru-RU" altLang="ru-RU" sz="3600" b="1" dirty="0">
              <a:solidFill>
                <a:srgbClr val="FF0000"/>
              </a:solidFill>
            </a:endParaRPr>
          </a:p>
        </p:txBody>
      </p:sp>
      <p:pic>
        <p:nvPicPr>
          <p:cNvPr id="5124" name="Picture 2"/>
          <p:cNvPicPr>
            <a:picLocks noChangeAspect="1" noChangeArrowheads="1"/>
          </p:cNvPicPr>
          <p:nvPr/>
        </p:nvPicPr>
        <p:blipFill>
          <a:blip r:embed="rId3" cstate="print"/>
          <a:srcRect/>
          <a:stretch>
            <a:fillRect/>
          </a:stretch>
        </p:blipFill>
        <p:spPr bwMode="auto">
          <a:xfrm>
            <a:off x="295275" y="0"/>
            <a:ext cx="2838450" cy="1443038"/>
          </a:xfrm>
          <a:prstGeom prst="rect">
            <a:avLst/>
          </a:prstGeom>
          <a:noFill/>
          <a:ln w="9525">
            <a:noFill/>
            <a:miter lim="800000"/>
            <a:headEnd/>
            <a:tailEnd/>
          </a:ln>
        </p:spPr>
      </p:pic>
      <p:pic>
        <p:nvPicPr>
          <p:cNvPr id="5125" name="Picture 3"/>
          <p:cNvPicPr>
            <a:picLocks noChangeAspect="1" noChangeArrowheads="1"/>
          </p:cNvPicPr>
          <p:nvPr/>
        </p:nvPicPr>
        <p:blipFill>
          <a:blip r:embed="rId4" cstate="print"/>
          <a:srcRect/>
          <a:stretch>
            <a:fillRect/>
          </a:stretch>
        </p:blipFill>
        <p:spPr bwMode="auto">
          <a:xfrm>
            <a:off x="0" y="1601788"/>
            <a:ext cx="1930400" cy="2452687"/>
          </a:xfrm>
          <a:prstGeom prst="rect">
            <a:avLst/>
          </a:prstGeom>
          <a:noFill/>
          <a:ln w="9525">
            <a:noFill/>
            <a:miter lim="800000"/>
            <a:headEnd/>
            <a:tailEnd/>
          </a:ln>
        </p:spPr>
      </p:pic>
      <p:pic>
        <p:nvPicPr>
          <p:cNvPr id="5126" name="Picture 2"/>
          <p:cNvPicPr>
            <a:picLocks noChangeAspect="1" noChangeArrowheads="1"/>
          </p:cNvPicPr>
          <p:nvPr/>
        </p:nvPicPr>
        <p:blipFill>
          <a:blip r:embed="rId5" cstate="print"/>
          <a:srcRect/>
          <a:stretch>
            <a:fillRect/>
          </a:stretch>
        </p:blipFill>
        <p:spPr bwMode="auto">
          <a:xfrm>
            <a:off x="3570288" y="0"/>
            <a:ext cx="1944687" cy="1458913"/>
          </a:xfrm>
          <a:prstGeom prst="rect">
            <a:avLst/>
          </a:prstGeom>
          <a:noFill/>
          <a:ln w="9525">
            <a:noFill/>
            <a:miter lim="800000"/>
            <a:headEnd/>
            <a:tailEnd/>
          </a:ln>
        </p:spPr>
      </p:pic>
      <p:pic>
        <p:nvPicPr>
          <p:cNvPr id="5127" name="Picture 5"/>
          <p:cNvPicPr>
            <a:picLocks noChangeAspect="1" noChangeArrowheads="1"/>
          </p:cNvPicPr>
          <p:nvPr/>
        </p:nvPicPr>
        <p:blipFill>
          <a:blip r:embed="rId6" cstate="print"/>
          <a:srcRect/>
          <a:stretch>
            <a:fillRect/>
          </a:stretch>
        </p:blipFill>
        <p:spPr bwMode="auto">
          <a:xfrm>
            <a:off x="8931275" y="4371975"/>
            <a:ext cx="3260725" cy="2486025"/>
          </a:xfrm>
          <a:prstGeom prst="rect">
            <a:avLst/>
          </a:prstGeom>
          <a:noFill/>
          <a:ln w="9525">
            <a:noFill/>
            <a:miter lim="800000"/>
            <a:headEnd/>
            <a:tailEnd/>
          </a:ln>
        </p:spPr>
      </p:pic>
      <p:pic>
        <p:nvPicPr>
          <p:cNvPr id="5128" name="Picture 2"/>
          <p:cNvPicPr>
            <a:picLocks noChangeAspect="1" noChangeArrowheads="1"/>
          </p:cNvPicPr>
          <p:nvPr/>
        </p:nvPicPr>
        <p:blipFill>
          <a:blip r:embed="rId7" cstate="print"/>
          <a:srcRect/>
          <a:stretch>
            <a:fillRect/>
          </a:stretch>
        </p:blipFill>
        <p:spPr bwMode="auto">
          <a:xfrm>
            <a:off x="2938463" y="4899025"/>
            <a:ext cx="2671762" cy="1501775"/>
          </a:xfrm>
          <a:prstGeom prst="rect">
            <a:avLst/>
          </a:prstGeom>
          <a:noFill/>
          <a:ln w="9525">
            <a:noFill/>
            <a:miter lim="800000"/>
            <a:headEnd/>
            <a:tailEnd/>
          </a:ln>
        </p:spPr>
      </p:pic>
      <p:pic>
        <p:nvPicPr>
          <p:cNvPr id="5129" name="Picture 3"/>
          <p:cNvPicPr>
            <a:picLocks noChangeAspect="1" noChangeArrowheads="1"/>
          </p:cNvPicPr>
          <p:nvPr/>
        </p:nvPicPr>
        <p:blipFill>
          <a:blip r:embed="rId8" cstate="print"/>
          <a:srcRect/>
          <a:stretch>
            <a:fillRect/>
          </a:stretch>
        </p:blipFill>
        <p:spPr bwMode="auto">
          <a:xfrm>
            <a:off x="9315450" y="1400175"/>
            <a:ext cx="2876550" cy="1428750"/>
          </a:xfrm>
          <a:prstGeom prst="rect">
            <a:avLst/>
          </a:prstGeom>
          <a:noFill/>
          <a:ln w="9525">
            <a:noFill/>
            <a:miter lim="800000"/>
            <a:headEnd/>
            <a:tailEnd/>
          </a:ln>
        </p:spPr>
      </p:pic>
      <p:pic>
        <p:nvPicPr>
          <p:cNvPr id="5130" name="Picture 2"/>
          <p:cNvPicPr>
            <a:picLocks noChangeAspect="1" noChangeArrowheads="1"/>
          </p:cNvPicPr>
          <p:nvPr/>
        </p:nvPicPr>
        <p:blipFill>
          <a:blip r:embed="rId9" cstate="print"/>
          <a:srcRect/>
          <a:stretch>
            <a:fillRect/>
          </a:stretch>
        </p:blipFill>
        <p:spPr bwMode="auto">
          <a:xfrm>
            <a:off x="0" y="4902200"/>
            <a:ext cx="1958975" cy="1438275"/>
          </a:xfrm>
          <a:prstGeom prst="rect">
            <a:avLst/>
          </a:prstGeom>
          <a:noFill/>
          <a:ln w="9525">
            <a:noFill/>
            <a:miter lim="800000"/>
            <a:headEnd/>
            <a:tailEnd/>
          </a:ln>
        </p:spPr>
      </p:pic>
    </p:spTree>
  </p:cSld>
  <p:clrMapOvr>
    <a:masterClrMapping/>
  </p:clrMapOvr>
  <p:transition spd="slow">
    <p:blinds dir="vert"/>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accent1">
            <a:lumMod val="40000"/>
            <a:lumOff val="60000"/>
          </a:schemeClr>
        </a:solidFill>
        <a:effectLst/>
      </p:bgPr>
    </p:bg>
    <p:spTree>
      <p:nvGrpSpPr>
        <p:cNvPr id="1" name=""/>
        <p:cNvGrpSpPr/>
        <p:nvPr/>
      </p:nvGrpSpPr>
      <p:grpSpPr>
        <a:xfrm>
          <a:off x="0" y="0"/>
          <a:ext cx="0" cy="0"/>
          <a:chOff x="0" y="0"/>
          <a:chExt cx="0" cy="0"/>
        </a:xfrm>
      </p:grpSpPr>
      <p:pic>
        <p:nvPicPr>
          <p:cNvPr id="6146" name="Picture 2"/>
          <p:cNvPicPr>
            <a:picLocks noChangeAspect="1" noChangeArrowheads="1"/>
          </p:cNvPicPr>
          <p:nvPr/>
        </p:nvPicPr>
        <p:blipFill>
          <a:blip r:embed="rId2" cstate="print"/>
          <a:srcRect/>
          <a:stretch>
            <a:fillRect/>
          </a:stretch>
        </p:blipFill>
        <p:spPr bwMode="auto">
          <a:xfrm>
            <a:off x="7880350" y="1308100"/>
            <a:ext cx="4351338" cy="3263900"/>
          </a:xfrm>
          <a:prstGeom prst="rect">
            <a:avLst/>
          </a:prstGeom>
          <a:noFill/>
          <a:ln w="9525">
            <a:noFill/>
            <a:miter lim="800000"/>
            <a:headEnd/>
            <a:tailEnd/>
          </a:ln>
        </p:spPr>
      </p:pic>
      <p:sp>
        <p:nvSpPr>
          <p:cNvPr id="6147" name="Заголовок 1"/>
          <p:cNvSpPr>
            <a:spLocks noGrp="1"/>
          </p:cNvSpPr>
          <p:nvPr>
            <p:ph type="title"/>
          </p:nvPr>
        </p:nvSpPr>
        <p:spPr/>
        <p:txBody>
          <a:bodyPr/>
          <a:lstStyle/>
          <a:p>
            <a:pPr algn="ctr" eaLnBrk="1" hangingPunct="1"/>
            <a:r>
              <a:rPr lang="ru-RU" b="1" smtClean="0"/>
              <a:t>Volgograd is one of the most beautiful ancient cities of Russia. </a:t>
            </a:r>
          </a:p>
        </p:txBody>
      </p:sp>
      <p:pic>
        <p:nvPicPr>
          <p:cNvPr id="6148" name="Picture 2"/>
          <p:cNvPicPr>
            <a:picLocks noChangeAspect="1" noChangeArrowheads="1"/>
          </p:cNvPicPr>
          <p:nvPr/>
        </p:nvPicPr>
        <p:blipFill>
          <a:blip r:embed="rId3" cstate="print"/>
          <a:srcRect/>
          <a:stretch>
            <a:fillRect/>
          </a:stretch>
        </p:blipFill>
        <p:spPr bwMode="auto">
          <a:xfrm>
            <a:off x="0" y="1517650"/>
            <a:ext cx="4854575" cy="3641725"/>
          </a:xfrm>
          <a:prstGeom prst="rect">
            <a:avLst/>
          </a:prstGeom>
          <a:noFill/>
          <a:ln w="9525">
            <a:noFill/>
            <a:miter lim="800000"/>
            <a:headEnd/>
            <a:tailEnd/>
          </a:ln>
        </p:spPr>
      </p:pic>
      <p:pic>
        <p:nvPicPr>
          <p:cNvPr id="6149" name="Picture 2"/>
          <p:cNvPicPr>
            <a:picLocks noChangeAspect="1" noChangeArrowheads="1"/>
          </p:cNvPicPr>
          <p:nvPr/>
        </p:nvPicPr>
        <p:blipFill>
          <a:blip r:embed="rId4" cstate="print"/>
          <a:srcRect/>
          <a:stretch>
            <a:fillRect/>
          </a:stretch>
        </p:blipFill>
        <p:spPr bwMode="auto">
          <a:xfrm>
            <a:off x="4192588" y="3463925"/>
            <a:ext cx="4532312" cy="3389313"/>
          </a:xfrm>
          <a:prstGeom prst="rect">
            <a:avLst/>
          </a:prstGeom>
          <a:noFill/>
          <a:ln w="9525">
            <a:noFill/>
            <a:miter lim="800000"/>
            <a:headEnd/>
            <a:tailEnd/>
          </a:ln>
        </p:spPr>
      </p:pic>
    </p:spTree>
  </p:cSld>
  <p:clrMapOvr>
    <a:masterClrMapping/>
  </p:clrMapOvr>
  <p:transition spd="slow">
    <p:blinds dir="vert"/>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accent1">
            <a:lumMod val="40000"/>
            <a:lumOff val="60000"/>
          </a:schemeClr>
        </a:solidFill>
        <a:effectLst/>
      </p:bgPr>
    </p:bg>
    <p:spTree>
      <p:nvGrpSpPr>
        <p:cNvPr id="1" name=""/>
        <p:cNvGrpSpPr/>
        <p:nvPr/>
      </p:nvGrpSpPr>
      <p:grpSpPr>
        <a:xfrm>
          <a:off x="0" y="0"/>
          <a:ext cx="0" cy="0"/>
          <a:chOff x="0" y="0"/>
          <a:chExt cx="0" cy="0"/>
        </a:xfrm>
      </p:grpSpPr>
      <p:pic>
        <p:nvPicPr>
          <p:cNvPr id="7170" name="Рисунок 5"/>
          <p:cNvPicPr>
            <a:picLocks noChangeAspect="1"/>
          </p:cNvPicPr>
          <p:nvPr/>
        </p:nvPicPr>
        <p:blipFill>
          <a:blip r:embed="rId2" cstate="print"/>
          <a:srcRect/>
          <a:stretch>
            <a:fillRect/>
          </a:stretch>
        </p:blipFill>
        <p:spPr bwMode="auto">
          <a:xfrm>
            <a:off x="0" y="4521200"/>
            <a:ext cx="3116263" cy="2336800"/>
          </a:xfrm>
          <a:prstGeom prst="rect">
            <a:avLst/>
          </a:prstGeom>
          <a:noFill/>
          <a:ln w="9525">
            <a:noFill/>
            <a:miter lim="800000"/>
            <a:headEnd/>
            <a:tailEnd/>
          </a:ln>
        </p:spPr>
      </p:pic>
      <p:pic>
        <p:nvPicPr>
          <p:cNvPr id="7171" name="Picture 2" descr="http://www.visitvolgograd.info/BilderMamaevKurgan/image001.jpg"/>
          <p:cNvPicPr>
            <a:picLocks noChangeAspect="1" noChangeArrowheads="1"/>
          </p:cNvPicPr>
          <p:nvPr/>
        </p:nvPicPr>
        <p:blipFill>
          <a:blip r:embed="rId3" cstate="print"/>
          <a:srcRect/>
          <a:stretch>
            <a:fillRect/>
          </a:stretch>
        </p:blipFill>
        <p:spPr bwMode="auto">
          <a:xfrm>
            <a:off x="8855075" y="4354513"/>
            <a:ext cx="3336925" cy="2503487"/>
          </a:xfrm>
          <a:prstGeom prst="rect">
            <a:avLst/>
          </a:prstGeom>
          <a:noFill/>
          <a:ln w="9525">
            <a:noFill/>
            <a:miter lim="800000"/>
            <a:headEnd/>
            <a:tailEnd/>
          </a:ln>
        </p:spPr>
      </p:pic>
      <p:sp>
        <p:nvSpPr>
          <p:cNvPr id="7172" name="Заголовок 1"/>
          <p:cNvSpPr>
            <a:spLocks noGrp="1"/>
          </p:cNvSpPr>
          <p:nvPr>
            <p:ph type="ctrTitle"/>
          </p:nvPr>
        </p:nvSpPr>
        <p:spPr/>
        <p:txBody>
          <a:bodyPr/>
          <a:lstStyle/>
          <a:p>
            <a:pPr eaLnBrk="1" hangingPunct="1"/>
            <a:r>
              <a:rPr lang="en-US" b="1" smtClean="0"/>
              <a:t>The Mamai Hill</a:t>
            </a:r>
            <a:endParaRPr lang="ru-RU" smtClean="0"/>
          </a:p>
        </p:txBody>
      </p:sp>
      <p:sp>
        <p:nvSpPr>
          <p:cNvPr id="7173" name="Подзаголовок 2"/>
          <p:cNvSpPr>
            <a:spLocks noGrp="1"/>
          </p:cNvSpPr>
          <p:nvPr>
            <p:ph type="subTitle" idx="1"/>
          </p:nvPr>
        </p:nvSpPr>
        <p:spPr>
          <a:xfrm>
            <a:off x="1524000" y="3325813"/>
            <a:ext cx="9144000" cy="2576512"/>
          </a:xfrm>
        </p:spPr>
        <p:txBody>
          <a:bodyPr/>
          <a:lstStyle/>
          <a:p>
            <a:pPr eaLnBrk="1" hangingPunct="1"/>
            <a:r>
              <a:rPr lang="en-US" b="1" smtClean="0"/>
              <a:t>It is the main sightseeing of Volgograd. In short, “a visiting card” of the city. The whole square of the architectural-and-sculptural complex is about 26 hectares. It stretches from the foot up to the top of the hill for almost 1,5 km. The central figure of the composition is known as “Motherland calls”</a:t>
            </a:r>
            <a:endParaRPr lang="ru-RU" b="1" smtClean="0"/>
          </a:p>
        </p:txBody>
      </p:sp>
      <p:pic>
        <p:nvPicPr>
          <p:cNvPr id="7174" name="Рисунок 3"/>
          <p:cNvPicPr>
            <a:picLocks noChangeAspect="1"/>
          </p:cNvPicPr>
          <p:nvPr/>
        </p:nvPicPr>
        <p:blipFill>
          <a:blip r:embed="rId4" cstate="print"/>
          <a:srcRect/>
          <a:stretch>
            <a:fillRect/>
          </a:stretch>
        </p:blipFill>
        <p:spPr bwMode="auto">
          <a:xfrm>
            <a:off x="0" y="0"/>
            <a:ext cx="3575050" cy="2681288"/>
          </a:xfrm>
          <a:prstGeom prst="rect">
            <a:avLst/>
          </a:prstGeom>
          <a:noFill/>
          <a:ln w="9525">
            <a:noFill/>
            <a:miter lim="800000"/>
            <a:headEnd/>
            <a:tailEnd/>
          </a:ln>
        </p:spPr>
      </p:pic>
      <p:pic>
        <p:nvPicPr>
          <p:cNvPr id="7175" name="Рисунок 4"/>
          <p:cNvPicPr>
            <a:picLocks noChangeAspect="1"/>
          </p:cNvPicPr>
          <p:nvPr/>
        </p:nvPicPr>
        <p:blipFill>
          <a:blip r:embed="rId5" cstate="print"/>
          <a:srcRect/>
          <a:stretch>
            <a:fillRect/>
          </a:stretch>
        </p:blipFill>
        <p:spPr bwMode="auto">
          <a:xfrm>
            <a:off x="8382000" y="33338"/>
            <a:ext cx="3810000" cy="2771775"/>
          </a:xfrm>
          <a:prstGeom prst="rect">
            <a:avLst/>
          </a:prstGeom>
          <a:noFill/>
          <a:ln w="9525">
            <a:noFill/>
            <a:miter lim="800000"/>
            <a:headEnd/>
            <a:tailEnd/>
          </a:ln>
        </p:spPr>
      </p:pic>
      <p:pic>
        <p:nvPicPr>
          <p:cNvPr id="7176" name="Рисунок 6"/>
          <p:cNvPicPr>
            <a:picLocks noChangeAspect="1"/>
          </p:cNvPicPr>
          <p:nvPr/>
        </p:nvPicPr>
        <p:blipFill>
          <a:blip r:embed="rId6" cstate="print"/>
          <a:srcRect/>
          <a:stretch>
            <a:fillRect/>
          </a:stretch>
        </p:blipFill>
        <p:spPr bwMode="auto">
          <a:xfrm>
            <a:off x="4765675" y="-46038"/>
            <a:ext cx="2424113" cy="2771776"/>
          </a:xfrm>
          <a:prstGeom prst="rect">
            <a:avLst/>
          </a:prstGeom>
          <a:noFill/>
          <a:ln w="9525">
            <a:noFill/>
            <a:miter lim="800000"/>
            <a:headEnd/>
            <a:tailEnd/>
          </a:ln>
        </p:spPr>
      </p:pic>
    </p:spTree>
  </p:cSld>
  <p:clrMapOvr>
    <a:masterClrMapping/>
  </p:clrMapOvr>
  <p:transition spd="slow">
    <p:blinds dir="vert"/>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accent1">
            <a:lumMod val="20000"/>
            <a:lumOff val="80000"/>
          </a:schemeClr>
        </a:solidFill>
        <a:effectLst/>
      </p:bgPr>
    </p:bg>
    <p:spTree>
      <p:nvGrpSpPr>
        <p:cNvPr id="1" name=""/>
        <p:cNvGrpSpPr/>
        <p:nvPr/>
      </p:nvGrpSpPr>
      <p:grpSpPr>
        <a:xfrm>
          <a:off x="0" y="0"/>
          <a:ext cx="0" cy="0"/>
          <a:chOff x="0" y="0"/>
          <a:chExt cx="0" cy="0"/>
        </a:xfrm>
      </p:grpSpPr>
      <p:pic>
        <p:nvPicPr>
          <p:cNvPr id="8194" name="Picture 4" descr="http://www.visitvolgograd.info/BilderSeverdigheter/image002.jpg"/>
          <p:cNvPicPr>
            <a:picLocks noChangeAspect="1" noChangeArrowheads="1"/>
          </p:cNvPicPr>
          <p:nvPr/>
        </p:nvPicPr>
        <p:blipFill>
          <a:blip r:embed="rId2" cstate="print"/>
          <a:srcRect/>
          <a:stretch>
            <a:fillRect/>
          </a:stretch>
        </p:blipFill>
        <p:spPr bwMode="auto">
          <a:xfrm>
            <a:off x="7200900" y="3509963"/>
            <a:ext cx="4991100" cy="3417887"/>
          </a:xfrm>
          <a:prstGeom prst="rect">
            <a:avLst/>
          </a:prstGeom>
          <a:noFill/>
          <a:ln w="9525">
            <a:noFill/>
            <a:miter lim="800000"/>
            <a:headEnd/>
            <a:tailEnd/>
          </a:ln>
        </p:spPr>
      </p:pic>
      <p:pic>
        <p:nvPicPr>
          <p:cNvPr id="8195" name="Picture 7" descr="http://www.visitvolgograd.info/BilderFallenFighters/image005.jpg"/>
          <p:cNvPicPr>
            <a:picLocks noChangeAspect="1" noChangeArrowheads="1"/>
          </p:cNvPicPr>
          <p:nvPr/>
        </p:nvPicPr>
        <p:blipFill>
          <a:blip r:embed="rId3" cstate="print"/>
          <a:srcRect/>
          <a:stretch>
            <a:fillRect/>
          </a:stretch>
        </p:blipFill>
        <p:spPr bwMode="auto">
          <a:xfrm>
            <a:off x="7200900" y="-69850"/>
            <a:ext cx="4991100" cy="3487738"/>
          </a:xfrm>
          <a:prstGeom prst="rect">
            <a:avLst/>
          </a:prstGeom>
          <a:noFill/>
          <a:ln w="9525">
            <a:noFill/>
            <a:miter lim="800000"/>
            <a:headEnd/>
            <a:tailEnd/>
          </a:ln>
        </p:spPr>
      </p:pic>
      <p:pic>
        <p:nvPicPr>
          <p:cNvPr id="8196" name="Picture 6" descr="http://www.visitvolgograd.info/BilderFallenFighters/image003.jpg"/>
          <p:cNvPicPr>
            <a:picLocks noChangeAspect="1" noChangeArrowheads="1"/>
          </p:cNvPicPr>
          <p:nvPr/>
        </p:nvPicPr>
        <p:blipFill>
          <a:blip r:embed="rId4" cstate="print"/>
          <a:srcRect/>
          <a:stretch>
            <a:fillRect/>
          </a:stretch>
        </p:blipFill>
        <p:spPr bwMode="auto">
          <a:xfrm>
            <a:off x="0" y="4763"/>
            <a:ext cx="4951413" cy="3738562"/>
          </a:xfrm>
          <a:prstGeom prst="rect">
            <a:avLst/>
          </a:prstGeom>
          <a:noFill/>
          <a:ln w="9525">
            <a:noFill/>
            <a:miter lim="800000"/>
            <a:headEnd/>
            <a:tailEnd/>
          </a:ln>
        </p:spPr>
      </p:pic>
      <p:pic>
        <p:nvPicPr>
          <p:cNvPr id="8197" name="Picture 8" descr="http://www.visitvolgograd.info/BilderFallenFighters/image006.jpg"/>
          <p:cNvPicPr>
            <a:picLocks noChangeAspect="1" noChangeArrowheads="1"/>
          </p:cNvPicPr>
          <p:nvPr/>
        </p:nvPicPr>
        <p:blipFill>
          <a:blip r:embed="rId5" cstate="print"/>
          <a:srcRect/>
          <a:stretch>
            <a:fillRect/>
          </a:stretch>
        </p:blipFill>
        <p:spPr bwMode="auto">
          <a:xfrm>
            <a:off x="0" y="3835400"/>
            <a:ext cx="4951413" cy="3084513"/>
          </a:xfrm>
          <a:prstGeom prst="rect">
            <a:avLst/>
          </a:prstGeom>
          <a:noFill/>
          <a:ln w="9525">
            <a:noFill/>
            <a:miter lim="800000"/>
            <a:headEnd/>
            <a:tailEnd/>
          </a:ln>
        </p:spPr>
      </p:pic>
      <p:sp>
        <p:nvSpPr>
          <p:cNvPr id="8198" name="Заголовок 1"/>
          <p:cNvSpPr>
            <a:spLocks noGrp="1"/>
          </p:cNvSpPr>
          <p:nvPr>
            <p:ph type="ctrTitle"/>
          </p:nvPr>
        </p:nvSpPr>
        <p:spPr/>
        <p:txBody>
          <a:bodyPr/>
          <a:lstStyle/>
          <a:p>
            <a:pPr eaLnBrk="1" hangingPunct="1"/>
            <a:r>
              <a:rPr lang="en-US" b="1" dirty="0" smtClean="0">
                <a:solidFill>
                  <a:schemeClr val="bg1"/>
                </a:solidFill>
              </a:rPr>
              <a:t>The Square of the Fallen Fighters</a:t>
            </a:r>
            <a:endParaRPr lang="ru-RU" dirty="0" smtClean="0">
              <a:solidFill>
                <a:schemeClr val="bg1"/>
              </a:solidFill>
            </a:endParaRPr>
          </a:p>
        </p:txBody>
      </p:sp>
      <p:sp>
        <p:nvSpPr>
          <p:cNvPr id="3" name="Подзаголовок 2"/>
          <p:cNvSpPr>
            <a:spLocks noGrp="1"/>
          </p:cNvSpPr>
          <p:nvPr>
            <p:ph type="subTitle" idx="1"/>
          </p:nvPr>
        </p:nvSpPr>
        <p:spPr/>
        <p:txBody>
          <a:bodyPr rtlCol="0">
            <a:normAutofit fontScale="70000" lnSpcReduction="20000"/>
          </a:bodyPr>
          <a:lstStyle/>
          <a:p>
            <a:pPr eaLnBrk="1" fontAlgn="auto" hangingPunct="1">
              <a:spcAft>
                <a:spcPts val="0"/>
              </a:spcAft>
              <a:defRPr/>
            </a:pPr>
            <a:r>
              <a:rPr lang="en-US" b="1" dirty="0"/>
              <a:t>It is the central square of Volgograd which is surrounded by numerous </a:t>
            </a:r>
            <a:r>
              <a:rPr lang="en-US" b="1" dirty="0" err="1"/>
              <a:t>sightseeings</a:t>
            </a:r>
            <a:r>
              <a:rPr lang="en-US" b="1" dirty="0"/>
              <a:t>: a post-office, hotels “</a:t>
            </a:r>
            <a:r>
              <a:rPr lang="en-US" b="1" dirty="0" err="1"/>
              <a:t>Intourist</a:t>
            </a:r>
            <a:r>
              <a:rPr lang="en-US" b="1" dirty="0"/>
              <a:t>” and “Volgograd”, drama theatre. The monument in memory of the fallen defenders of the city was erected here with the eternal flame by it. In front of the drama theatre you can see the monument to Alexander </a:t>
            </a:r>
            <a:r>
              <a:rPr lang="en-US" b="1" dirty="0" err="1"/>
              <a:t>Nevskiy</a:t>
            </a:r>
            <a:r>
              <a:rPr lang="en-US" b="1" dirty="0" smtClean="0"/>
              <a:t>.</a:t>
            </a:r>
            <a:r>
              <a:rPr lang="en-US" b="1" dirty="0"/>
              <a:t> It is the central square of Volgograd which is surrounded by numerous </a:t>
            </a:r>
            <a:r>
              <a:rPr lang="en-US" b="1" dirty="0" err="1"/>
              <a:t>sightseeings</a:t>
            </a:r>
            <a:r>
              <a:rPr lang="en-US" b="1" dirty="0"/>
              <a:t>: a post-office, hotels “</a:t>
            </a:r>
            <a:r>
              <a:rPr lang="en-US" b="1" dirty="0" err="1"/>
              <a:t>Intourist</a:t>
            </a:r>
            <a:r>
              <a:rPr lang="en-US" b="1" dirty="0"/>
              <a:t>” and “Volgograd”, drama theatre. The monument in memory of the fallen defenders of the city was erected here with the eternal flame by it. In front of the drama theatre you can see the monument to Alexander </a:t>
            </a:r>
            <a:r>
              <a:rPr lang="en-US" b="1" dirty="0" err="1"/>
              <a:t>Nevskiy</a:t>
            </a:r>
            <a:r>
              <a:rPr lang="en-US" b="1" dirty="0"/>
              <a:t>.</a:t>
            </a:r>
            <a:endParaRPr lang="ru-RU" b="1" dirty="0"/>
          </a:p>
        </p:txBody>
      </p:sp>
    </p:spTree>
  </p:cSld>
  <p:clrMapOvr>
    <a:masterClrMapping/>
  </p:clrMapOvr>
  <p:transition spd="slow">
    <p:blinds dir="vert"/>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accent1">
            <a:lumMod val="40000"/>
            <a:lumOff val="60000"/>
          </a:schemeClr>
        </a:solidFill>
        <a:effectLst/>
      </p:bgPr>
    </p:bg>
    <p:spTree>
      <p:nvGrpSpPr>
        <p:cNvPr id="1" name=""/>
        <p:cNvGrpSpPr/>
        <p:nvPr/>
      </p:nvGrpSpPr>
      <p:grpSpPr>
        <a:xfrm>
          <a:off x="0" y="0"/>
          <a:ext cx="0" cy="0"/>
          <a:chOff x="0" y="0"/>
          <a:chExt cx="0" cy="0"/>
        </a:xfrm>
      </p:grpSpPr>
      <p:pic>
        <p:nvPicPr>
          <p:cNvPr id="9218" name="Picture 4" descr="http://www.visitvolgograd.info/BilderHelterssalle/image011.jpg"/>
          <p:cNvPicPr>
            <a:picLocks noChangeAspect="1" noChangeArrowheads="1"/>
          </p:cNvPicPr>
          <p:nvPr/>
        </p:nvPicPr>
        <p:blipFill>
          <a:blip r:embed="rId2" cstate="print"/>
          <a:srcRect/>
          <a:stretch>
            <a:fillRect/>
          </a:stretch>
        </p:blipFill>
        <p:spPr bwMode="auto">
          <a:xfrm>
            <a:off x="8499475" y="50800"/>
            <a:ext cx="3692525" cy="2713038"/>
          </a:xfrm>
          <a:prstGeom prst="rect">
            <a:avLst/>
          </a:prstGeom>
          <a:noFill/>
          <a:ln w="9525">
            <a:noFill/>
            <a:miter lim="800000"/>
            <a:headEnd/>
            <a:tailEnd/>
          </a:ln>
        </p:spPr>
      </p:pic>
      <p:pic>
        <p:nvPicPr>
          <p:cNvPr id="9219" name="Picture 2" descr="http://www.visitvolgograd.info/BilderSeverdigheter/image003.jpg"/>
          <p:cNvPicPr>
            <a:picLocks noChangeAspect="1" noChangeArrowheads="1"/>
          </p:cNvPicPr>
          <p:nvPr/>
        </p:nvPicPr>
        <p:blipFill>
          <a:blip r:embed="rId3" cstate="print"/>
          <a:srcRect/>
          <a:stretch>
            <a:fillRect/>
          </a:stretch>
        </p:blipFill>
        <p:spPr bwMode="auto">
          <a:xfrm>
            <a:off x="0" y="0"/>
            <a:ext cx="3636963" cy="2505075"/>
          </a:xfrm>
          <a:prstGeom prst="rect">
            <a:avLst/>
          </a:prstGeom>
          <a:noFill/>
          <a:ln w="9525">
            <a:noFill/>
            <a:miter lim="800000"/>
            <a:headEnd/>
            <a:tailEnd/>
          </a:ln>
        </p:spPr>
      </p:pic>
      <p:sp>
        <p:nvSpPr>
          <p:cNvPr id="2" name="Заголовок 1"/>
          <p:cNvSpPr>
            <a:spLocks noGrp="1"/>
          </p:cNvSpPr>
          <p:nvPr>
            <p:ph type="ctrTitle"/>
          </p:nvPr>
        </p:nvSpPr>
        <p:spPr>
          <a:xfrm>
            <a:off x="1524000" y="1122363"/>
            <a:ext cx="9144000" cy="1538287"/>
          </a:xfrm>
        </p:spPr>
        <p:txBody>
          <a:bodyPr rtlCol="0">
            <a:normAutofit fontScale="90000"/>
          </a:bodyPr>
          <a:lstStyle/>
          <a:p>
            <a:pPr eaLnBrk="1" fontAlgn="auto" hangingPunct="1">
              <a:spcAft>
                <a:spcPts val="0"/>
              </a:spcAft>
              <a:defRPr/>
            </a:pPr>
            <a:r>
              <a:rPr lang="en-US" b="1" dirty="0">
                <a:solidFill>
                  <a:schemeClr val="bg1"/>
                </a:solidFill>
              </a:rPr>
              <a:t>The Heroes` </a:t>
            </a:r>
            <a:r>
              <a:rPr lang="en-US" b="1" dirty="0" smtClean="0">
                <a:solidFill>
                  <a:schemeClr val="bg1"/>
                </a:solidFill>
              </a:rPr>
              <a:t>Alley</a:t>
            </a:r>
            <a:r>
              <a:rPr lang="en-US" dirty="0" smtClean="0">
                <a:solidFill>
                  <a:schemeClr val="bg1"/>
                </a:solidFill>
              </a:rPr>
              <a:t/>
            </a:r>
            <a:br>
              <a:rPr lang="en-US" dirty="0" smtClean="0">
                <a:solidFill>
                  <a:schemeClr val="bg1"/>
                </a:solidFill>
              </a:rPr>
            </a:br>
            <a:endParaRPr lang="en-US" dirty="0">
              <a:solidFill>
                <a:schemeClr val="bg1"/>
              </a:solidFill>
            </a:endParaRPr>
          </a:p>
        </p:txBody>
      </p:sp>
      <p:sp>
        <p:nvSpPr>
          <p:cNvPr id="9221" name="Подзаголовок 2"/>
          <p:cNvSpPr>
            <a:spLocks noGrp="1"/>
          </p:cNvSpPr>
          <p:nvPr>
            <p:ph type="subTitle" idx="1"/>
          </p:nvPr>
        </p:nvSpPr>
        <p:spPr>
          <a:xfrm>
            <a:off x="1524000" y="2709863"/>
            <a:ext cx="9144000" cy="2598737"/>
          </a:xfrm>
        </p:spPr>
        <p:txBody>
          <a:bodyPr/>
          <a:lstStyle/>
          <a:p>
            <a:pPr eaLnBrk="1" hangingPunct="1"/>
            <a:r>
              <a:rPr lang="en-US" b="1" smtClean="0"/>
              <a:t>The Heroes` Alley consists of 3 parallel streets. It connects the Square of the Fallen Fighters and the Central Embankment It is surrounded with high poplar-trees. Comfortable benches are places in their shadow. Volgograders like to spend their free time here.</a:t>
            </a:r>
            <a:endParaRPr lang="ru-RU" b="1" smtClean="0"/>
          </a:p>
        </p:txBody>
      </p:sp>
      <p:pic>
        <p:nvPicPr>
          <p:cNvPr id="9222" name="Picture 6" descr="http://www.visitvolgograd.info/BilderHelterssalle/image009.jpg"/>
          <p:cNvPicPr>
            <a:picLocks noChangeAspect="1" noChangeArrowheads="1"/>
          </p:cNvPicPr>
          <p:nvPr/>
        </p:nvPicPr>
        <p:blipFill>
          <a:blip r:embed="rId4" cstate="print"/>
          <a:srcRect/>
          <a:stretch>
            <a:fillRect/>
          </a:stretch>
        </p:blipFill>
        <p:spPr bwMode="auto">
          <a:xfrm>
            <a:off x="4011613" y="4024313"/>
            <a:ext cx="3810000" cy="2668587"/>
          </a:xfrm>
          <a:prstGeom prst="rect">
            <a:avLst/>
          </a:prstGeom>
          <a:noFill/>
          <a:ln w="9525">
            <a:noFill/>
            <a:miter lim="800000"/>
            <a:headEnd/>
            <a:tailEnd/>
          </a:ln>
        </p:spPr>
      </p:pic>
    </p:spTree>
  </p:cSld>
  <p:clrMapOvr>
    <a:masterClrMapping/>
  </p:clrMapOvr>
  <p:transition spd="slow">
    <p:blinds dir="vert"/>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accent1">
            <a:lumMod val="40000"/>
            <a:lumOff val="60000"/>
          </a:schemeClr>
        </a:solidFill>
        <a:effectLst/>
      </p:bgPr>
    </p:bg>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524000" y="2546350"/>
            <a:ext cx="9144000" cy="963613"/>
          </a:xfrm>
        </p:spPr>
        <p:txBody>
          <a:bodyPr rtlCol="0">
            <a:normAutofit/>
          </a:bodyPr>
          <a:lstStyle/>
          <a:p>
            <a:pPr eaLnBrk="1" fontAlgn="auto" hangingPunct="1">
              <a:spcAft>
                <a:spcPts val="0"/>
              </a:spcAft>
              <a:defRPr/>
            </a:pPr>
            <a:r>
              <a:rPr lang="en-US" b="1" dirty="0"/>
              <a:t>The Central Embankment</a:t>
            </a:r>
            <a:endParaRPr lang="ru-RU" dirty="0"/>
          </a:p>
        </p:txBody>
      </p:sp>
      <p:sp>
        <p:nvSpPr>
          <p:cNvPr id="3" name="Подзаголовок 2"/>
          <p:cNvSpPr>
            <a:spLocks noGrp="1"/>
          </p:cNvSpPr>
          <p:nvPr>
            <p:ph type="subTitle" idx="1"/>
          </p:nvPr>
        </p:nvSpPr>
        <p:spPr>
          <a:xfrm>
            <a:off x="1524000" y="3376613"/>
            <a:ext cx="9144000" cy="1617662"/>
          </a:xfrm>
        </p:spPr>
        <p:txBody>
          <a:bodyPr rtlCol="0">
            <a:normAutofit fontScale="92500" lnSpcReduction="10000"/>
          </a:bodyPr>
          <a:lstStyle/>
          <a:p>
            <a:pPr eaLnBrk="1" fontAlgn="auto" hangingPunct="1">
              <a:spcAft>
                <a:spcPts val="0"/>
              </a:spcAft>
              <a:defRPr/>
            </a:pPr>
            <a:endParaRPr lang="en-US" dirty="0" smtClean="0"/>
          </a:p>
          <a:p>
            <a:pPr eaLnBrk="1" fontAlgn="auto" hangingPunct="1">
              <a:spcAft>
                <a:spcPts val="0"/>
              </a:spcAft>
              <a:defRPr/>
            </a:pPr>
            <a:r>
              <a:rPr lang="en-US" b="1" dirty="0"/>
              <a:t>The Central Embankment (named after the 62-th Army) was built after the Great Patriotic War. You can find here </a:t>
            </a:r>
            <a:r>
              <a:rPr lang="en-US" b="1" dirty="0" err="1"/>
              <a:t>sightseeings</a:t>
            </a:r>
            <a:r>
              <a:rPr lang="en-US" b="1" dirty="0"/>
              <a:t> of different historical periods starting from the time when Volgograd was named </a:t>
            </a:r>
            <a:r>
              <a:rPr lang="en-US" b="1" dirty="0" err="1"/>
              <a:t>Tsaritsin</a:t>
            </a:r>
            <a:r>
              <a:rPr lang="en-US" b="1" dirty="0"/>
              <a:t> till nowadays.</a:t>
            </a:r>
            <a:endParaRPr lang="ru-RU" b="1" dirty="0"/>
          </a:p>
        </p:txBody>
      </p:sp>
      <p:pic>
        <p:nvPicPr>
          <p:cNvPr id="10244" name="Picture 1" descr="http://www.visitvolgograd.info/BilderSentralkaia/image002.jpg"/>
          <p:cNvPicPr>
            <a:picLocks noChangeAspect="1" noChangeArrowheads="1"/>
          </p:cNvPicPr>
          <p:nvPr/>
        </p:nvPicPr>
        <p:blipFill>
          <a:blip r:embed="rId2" cstate="print"/>
          <a:srcRect/>
          <a:stretch>
            <a:fillRect/>
          </a:stretch>
        </p:blipFill>
        <p:spPr bwMode="auto">
          <a:xfrm>
            <a:off x="0" y="0"/>
            <a:ext cx="4418013" cy="2743200"/>
          </a:xfrm>
          <a:prstGeom prst="rect">
            <a:avLst/>
          </a:prstGeom>
          <a:noFill/>
          <a:ln w="9525">
            <a:noFill/>
            <a:miter lim="800000"/>
            <a:headEnd/>
            <a:tailEnd/>
          </a:ln>
        </p:spPr>
      </p:pic>
      <p:pic>
        <p:nvPicPr>
          <p:cNvPr id="10245" name="Picture 4" descr="http://www.visitvolgograd.info/BilderSentralkaia/image010.jpg"/>
          <p:cNvPicPr>
            <a:picLocks noChangeAspect="1" noChangeArrowheads="1"/>
          </p:cNvPicPr>
          <p:nvPr/>
        </p:nvPicPr>
        <p:blipFill>
          <a:blip r:embed="rId3" cstate="print"/>
          <a:srcRect/>
          <a:stretch>
            <a:fillRect/>
          </a:stretch>
        </p:blipFill>
        <p:spPr bwMode="auto">
          <a:xfrm>
            <a:off x="7894638" y="-1588"/>
            <a:ext cx="4297362" cy="2886076"/>
          </a:xfrm>
          <a:prstGeom prst="rect">
            <a:avLst/>
          </a:prstGeom>
          <a:noFill/>
          <a:ln w="9525">
            <a:noFill/>
            <a:miter lim="800000"/>
            <a:headEnd/>
            <a:tailEnd/>
          </a:ln>
        </p:spPr>
      </p:pic>
      <p:pic>
        <p:nvPicPr>
          <p:cNvPr id="10246" name="Picture 1" descr="http://www.visitvolgograd.info/BilderSentralkaia/image005.jpg"/>
          <p:cNvPicPr>
            <a:picLocks noChangeAspect="1" noChangeArrowheads="1"/>
          </p:cNvPicPr>
          <p:nvPr/>
        </p:nvPicPr>
        <p:blipFill>
          <a:blip r:embed="rId4" cstate="print"/>
          <a:srcRect/>
          <a:stretch>
            <a:fillRect/>
          </a:stretch>
        </p:blipFill>
        <p:spPr bwMode="auto">
          <a:xfrm>
            <a:off x="4305300" y="4994275"/>
            <a:ext cx="2876550" cy="1863725"/>
          </a:xfrm>
          <a:prstGeom prst="rect">
            <a:avLst/>
          </a:prstGeom>
          <a:noFill/>
          <a:ln w="9525">
            <a:noFill/>
            <a:miter lim="800000"/>
            <a:headEnd/>
            <a:tailEnd/>
          </a:ln>
        </p:spPr>
      </p:pic>
    </p:spTree>
  </p:cSld>
  <p:clrMapOvr>
    <a:masterClrMapping/>
  </p:clrMapOvr>
  <p:transition spd="slow">
    <p:blinds dir="vert"/>
  </p:transition>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294</TotalTime>
  <Words>484</Words>
  <Application>Microsoft Office PowerPoint</Application>
  <PresentationFormat>Широкоэкранный</PresentationFormat>
  <Paragraphs>24</Paragraphs>
  <Slides>15</Slides>
  <Notes>0</Notes>
  <HiddenSlides>0</HiddenSlides>
  <MMClips>0</MMClips>
  <ScaleCrop>false</ScaleCrop>
  <HeadingPairs>
    <vt:vector size="6" baseType="variant">
      <vt:variant>
        <vt:lpstr>Использованные шрифты</vt:lpstr>
      </vt:variant>
      <vt:variant>
        <vt:i4>7</vt:i4>
      </vt:variant>
      <vt:variant>
        <vt:lpstr>Тема</vt:lpstr>
      </vt:variant>
      <vt:variant>
        <vt:i4>1</vt:i4>
      </vt:variant>
      <vt:variant>
        <vt:lpstr>Заголовки слайдов</vt:lpstr>
      </vt:variant>
      <vt:variant>
        <vt:i4>15</vt:i4>
      </vt:variant>
    </vt:vector>
  </HeadingPairs>
  <TitlesOfParts>
    <vt:vector size="23" baseType="lpstr">
      <vt:lpstr>a_AlbionicTitulBrk</vt:lpstr>
      <vt:lpstr>Aharoni</vt:lpstr>
      <vt:lpstr>Arial</vt:lpstr>
      <vt:lpstr>Calibri</vt:lpstr>
      <vt:lpstr>Calibri Light</vt:lpstr>
      <vt:lpstr>Impact</vt:lpstr>
      <vt:lpstr>Times New Roman</vt:lpstr>
      <vt:lpstr>Тема Office</vt:lpstr>
      <vt:lpstr>SAY, DO THE RUSSIANS WANT A WAR?</vt:lpstr>
      <vt:lpstr>SAY, DO THE RUSSIANS WANT A WAR ?  Хотят ли русские войны? </vt:lpstr>
      <vt:lpstr>Hero Cities of the Great Patriotic War   The title Hero City was given to 13 cities of the former Soviet Union. (To be precise, there are 12 Hero Cities and 1 Hero-Fortress).  Each of the Hero Cities was honored for it's great heroism, sacrifice and role in the eventual defeat of Fascist invaders during the Great Patriotic War. Of the 13 Hero Cities, 7 are in present day Russia, 4 lie within Ukraine, while the remaining 2 are in Belarus. </vt:lpstr>
      <vt:lpstr>    Leningrad (St Petersburg) Stalingrad (Volgograd) Odessa Sevastopol Kiev Brest Hero-Fortress Moscow Kerch Novorossiysk Minsk Tula Murmansk Smolensk</vt:lpstr>
      <vt:lpstr>Volgograd is one of the most beautiful ancient cities of Russia. </vt:lpstr>
      <vt:lpstr>The Mamai Hill</vt:lpstr>
      <vt:lpstr>The Square of the Fallen Fighters</vt:lpstr>
      <vt:lpstr>The Heroes` Alley </vt:lpstr>
      <vt:lpstr>The Central Embankment</vt:lpstr>
      <vt:lpstr>Museum – Panorama ”Stalingrad Battle”</vt:lpstr>
      <vt:lpstr>Volgograd has not always been so nice city. During Stalingrad Battle which lasted for 230 days it was totally destroyed.</vt:lpstr>
      <vt:lpstr>Презентация PowerPoint</vt:lpstr>
      <vt:lpstr>Презентация PowerPoint</vt:lpstr>
      <vt:lpstr>Презентация PowerPoint</vt:lpstr>
      <vt:lpstr>Презентация PowerPoint</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я я</dc:creator>
  <cp:lastModifiedBy>я я</cp:lastModifiedBy>
  <cp:revision>28</cp:revision>
  <dcterms:created xsi:type="dcterms:W3CDTF">2015-03-28T16:10:03Z</dcterms:created>
  <dcterms:modified xsi:type="dcterms:W3CDTF">2015-03-30T16:26:16Z</dcterms:modified>
</cp:coreProperties>
</file>